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8DE5E-3B67-4817-A349-7E027BC84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367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F572BD-7BDE-4B89-8C85-BFE080614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045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6D7A06-D3A7-4CA6-A5E1-F19BBF540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03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58BAA-76D1-47F4-9EB1-AA331179A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69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8FCEC-E297-4080-92B3-92138E3CC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539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2A53B-1D9A-4E21-9F19-9CD9454DD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70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F131C-8614-475F-83E4-FA66EF5FF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99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7D41D-EAA8-4B66-ABE5-A786B9F00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710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07AAAA-A5AB-4655-A195-B0A94119C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316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2A035-7E71-40AC-B95A-11F41E918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62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CACD46-E529-4C15-85AB-A7F90D6D8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831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3DDA8B-41DD-439F-8BCC-241C00187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04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39EA21-27B1-4A94-AC11-4AD359F0C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472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E336EA5B-8F44-4953-A3B4-2AA7C2645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VY_32_INOVACE_21A_Opačná čísla 1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827088" y="981075"/>
            <a:ext cx="7702550" cy="647700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3600" b="1" smtClean="0">
                <a:solidFill>
                  <a:schemeClr val="tx1"/>
                </a:solidFill>
              </a:rPr>
              <a:t>K daným číslům urči číslo opačné</a:t>
            </a: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800" b="1" smtClean="0">
                <a:solidFill>
                  <a:srgbClr val="00FF00"/>
                </a:solidFill>
              </a:rPr>
              <a:t/>
            </a:r>
            <a:br>
              <a:rPr lang="cs-CZ" sz="4800" b="1" smtClean="0">
                <a:solidFill>
                  <a:srgbClr val="00FF00"/>
                </a:solidFill>
              </a:rPr>
            </a:br>
            <a:r>
              <a:rPr lang="cs-CZ" sz="4800" b="1" smtClean="0">
                <a:solidFill>
                  <a:srgbClr val="00FF00"/>
                </a:solidFill>
              </a:rPr>
              <a:t/>
            </a:r>
            <a:br>
              <a:rPr lang="cs-CZ" sz="4800" b="1" smtClean="0">
                <a:solidFill>
                  <a:srgbClr val="00FF00"/>
                </a:solidFill>
              </a:rPr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350" y="1628775"/>
          <a:ext cx="6096000" cy="741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-4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</a:tr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- a</a:t>
                      </a:r>
                      <a:endParaRPr lang="cs-CZ" sz="1800" b="1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-7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T="45700" marB="4570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827088" y="981075"/>
            <a:ext cx="7702550" cy="647700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800" smtClean="0"/>
              <a:t/>
            </a:r>
            <a:br>
              <a:rPr lang="cs-CZ" sz="4800" smtClean="0"/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3600" b="1" smtClean="0">
                <a:solidFill>
                  <a:schemeClr val="tx1"/>
                </a:solidFill>
              </a:rPr>
              <a:t>K daným číslům urči číslo opačné</a:t>
            </a: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000" b="1" smtClean="0">
                <a:solidFill>
                  <a:srgbClr val="00FF00"/>
                </a:solidFill>
              </a:rPr>
              <a:t/>
            </a:r>
            <a:br>
              <a:rPr lang="cs-CZ" sz="4000" b="1" smtClean="0">
                <a:solidFill>
                  <a:srgbClr val="00FF00"/>
                </a:solidFill>
              </a:rPr>
            </a:br>
            <a:r>
              <a:rPr lang="cs-CZ" sz="4800" b="1" smtClean="0">
                <a:solidFill>
                  <a:srgbClr val="00FF00"/>
                </a:solidFill>
              </a:rPr>
              <a:t/>
            </a:r>
            <a:br>
              <a:rPr lang="cs-CZ" sz="4800" b="1" smtClean="0">
                <a:solidFill>
                  <a:srgbClr val="00FF00"/>
                </a:solidFill>
              </a:rPr>
            </a:br>
            <a:r>
              <a:rPr lang="cs-CZ" sz="4800" b="1" smtClean="0">
                <a:solidFill>
                  <a:srgbClr val="00FF00"/>
                </a:solidFill>
              </a:rPr>
              <a:t/>
            </a:r>
            <a:br>
              <a:rPr lang="cs-CZ" sz="4800" b="1" smtClean="0">
                <a:solidFill>
                  <a:srgbClr val="00FF00"/>
                </a:solidFill>
              </a:rPr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350" y="1628775"/>
          <a:ext cx="6096000" cy="741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-9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-4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-6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</a:tr>
              <a:tr h="37068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- a</a:t>
                      </a:r>
                      <a:endParaRPr lang="cs-CZ" sz="1800" b="1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-5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-7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-8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-3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800" dirty="0">
                        <a:solidFill>
                          <a:srgbClr val="FF0000"/>
                        </a:solidFill>
                      </a:endParaRP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T="45700" marB="4570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58</Words>
  <Application>Microsoft Office PowerPoint</Application>
  <PresentationFormat>Předvádění na obrazovce (4:3)</PresentationFormat>
  <Paragraphs>35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VY_32_INOVACE_21A_Opačná čísla 1</vt:lpstr>
      <vt:lpstr>       K daným číslům urči číslo opačné        </vt:lpstr>
      <vt:lpstr>       K daným číslům urči číslo opačné        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52</cp:revision>
  <dcterms:created xsi:type="dcterms:W3CDTF">2003-11-19T14:30:33Z</dcterms:created>
  <dcterms:modified xsi:type="dcterms:W3CDTF">2011-05-03T21:34:13Z</dcterms:modified>
</cp:coreProperties>
</file>