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78" r:id="rId2"/>
    <p:sldId id="272" r:id="rId3"/>
    <p:sldId id="276" r:id="rId4"/>
    <p:sldId id="277" r:id="rId5"/>
    <p:sldId id="275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69" autoAdjust="0"/>
  </p:normalViewPr>
  <p:slideViewPr>
    <p:cSldViewPr>
      <p:cViewPr varScale="1">
        <p:scale>
          <a:sx n="47" d="100"/>
          <a:sy n="47" d="100"/>
        </p:scale>
        <p:origin x="-6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1D2F174-CFC8-419C-9D0C-AA96704979BB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BB0C61F-9128-4DC9-B090-96E8CD7C0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167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B7EABC3-33F1-44C3-BE92-E20997CFA01D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0CEC018-19C7-48B4-94FF-EF43A5C69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5082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E9471E14-C152-4B40-BFFB-FEF14B4382C3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8B5C3397-BEDC-4344-A4EC-E9E885F8CBE8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71E590F2-969D-4B22-AE05-4DD077BCD70A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FA3804F5-5702-43F9-A1D8-4E4D92DBE47C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6669D-5D2E-474A-B112-4810E02E9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394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0C0BB-53BD-4491-9E2F-DD47359C3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30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EDFC4-2805-459F-A975-312D6DAAE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711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4DD98-6131-49D3-B92D-4E88415F8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602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843A6-D566-46F4-9735-124054D7F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370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9CB2B5-73A3-4A1E-9D69-B0A3EE7CB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984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2F9E81-D5D2-4588-B676-D8E4CB85F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903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3CE98-1B4C-4EF3-BCED-778B52C5F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789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52AB5B-A409-4AC1-9B3B-CA4F954B8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36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E7546C-F576-4BBD-9C1D-D46B7C090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372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4AB147-8BAF-4ABB-80C0-1FA485BAFF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568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786E66-DB0A-47F0-ABFE-47E3EC64F0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15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B4D49-23B6-4798-B5F2-3BF640CA5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70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E496BD4-9DF7-4AB2-A1B6-246290395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VY_32_INOVACE_21C_Opačná čísla 3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9719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Times New Roman" charset="0"/>
                        </a:rPr>
                        <a:t>K daným číslům urči čísla opačná: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      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(- 6)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  0,15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¾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¼</a:t>
                      </a: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+ 7,1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- 5,0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846513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2560533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4" marB="45724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      </a:t>
                      </a:r>
                    </a:p>
                  </a:txBody>
                  <a:tcPr marT="45724" marB="45724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(- 6)</a:t>
                      </a:r>
                    </a:p>
                  </a:txBody>
                  <a:tcPr marT="45724" marB="45724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- 2,5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+2,5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  0,15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- 1,3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2,9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-0,04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¾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marT="45724" marB="45724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marT="45724" marB="45724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- 0,15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1,3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- 2,9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¾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60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4" marB="45724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41211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2835077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9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¼</a:t>
                      </a:r>
                    </a:p>
                  </a:txBody>
                  <a:tcPr marT="45727" marB="45727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+ 7,1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0,61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3,02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- 5,0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9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marT="45727" marB="45727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¼</a:t>
                      </a:r>
                    </a:p>
                  </a:txBody>
                  <a:tcPr marT="45727" marB="45727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- 7,1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- 0,61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- 3,02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91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7" marB="45727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4246562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91446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      </a:t>
                      </a:r>
                    </a:p>
                  </a:txBody>
                  <a:tcPr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(- 6)</a:t>
                      </a:r>
                    </a:p>
                  </a:txBody>
                  <a:tcPr marT="45723" marB="45723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- 2,5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+2,5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  0,15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- 1,3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2,9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-0,04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¾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marT="45723" marB="45723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- 0,15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1,3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- 2,9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¾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80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a             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¼</a:t>
                      </a:r>
                    </a:p>
                  </a:txBody>
                  <a:tcPr marT="45723" marB="45723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+ 7,1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0,61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3,02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-"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- 5,0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a</a:t>
                      </a:r>
                    </a:p>
                  </a:txBody>
                  <a:tcPr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¼</a:t>
                      </a:r>
                    </a:p>
                  </a:txBody>
                  <a:tcPr marT="45723" marB="45723"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- 7,1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- 0,61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- 3,02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5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57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23" marB="45723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176</Words>
  <Application>Microsoft Office PowerPoint</Application>
  <PresentationFormat>Předvádění na obrazovce (4:3)</PresentationFormat>
  <Paragraphs>114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Default Design</vt:lpstr>
      <vt:lpstr>VY_32_INOVACE_21C_Opačná čísla 3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110</cp:revision>
  <dcterms:created xsi:type="dcterms:W3CDTF">2003-11-19T14:30:33Z</dcterms:created>
  <dcterms:modified xsi:type="dcterms:W3CDTF">2011-05-03T21:35:33Z</dcterms:modified>
</cp:coreProperties>
</file>