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83" r:id="rId2"/>
    <p:sldId id="284" r:id="rId3"/>
    <p:sldId id="256" r:id="rId4"/>
    <p:sldId id="261" r:id="rId5"/>
    <p:sldId id="258" r:id="rId6"/>
    <p:sldId id="259" r:id="rId7"/>
    <p:sldId id="260" r:id="rId8"/>
    <p:sldId id="262" r:id="rId9"/>
    <p:sldId id="263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7" r:id="rId20"/>
    <p:sldId id="278" r:id="rId21"/>
    <p:sldId id="279" r:id="rId22"/>
    <p:sldId id="280" r:id="rId23"/>
    <p:sldId id="281" r:id="rId24"/>
    <p:sldId id="282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5A2D"/>
    <a:srgbClr val="FFD581"/>
    <a:srgbClr val="6B4723"/>
    <a:srgbClr val="FF9999"/>
    <a:srgbClr val="996633"/>
    <a:srgbClr val="FFCC66"/>
    <a:srgbClr val="FFCC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4" autoAdjust="0"/>
    <p:restoredTop sz="94610" autoAdjust="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C8BDF0-952E-4CEB-9781-E4075300E651}" type="doc">
      <dgm:prSet loTypeId="urn:microsoft.com/office/officeart/2005/8/layout/pList1#1" loCatId="list" qsTypeId="urn:microsoft.com/office/officeart/2005/8/quickstyle/simple1#1" qsCatId="simple" csTypeId="urn:microsoft.com/office/officeart/2005/8/colors/colorful2" csCatId="colorful" phldr="1"/>
      <dgm:spPr/>
    </dgm:pt>
    <dgm:pt modelId="{E526FEE9-01CA-48E1-A15C-9880853145C7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dlouhé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B6A5014C-BBCC-4BA9-91A6-EA2516E87739}" type="parTrans" cxnId="{4373A13B-7D47-40F5-99F1-906CA043807F}">
      <dgm:prSet/>
      <dgm:spPr/>
      <dgm:t>
        <a:bodyPr/>
        <a:lstStyle/>
        <a:p>
          <a:endParaRPr lang="cs-CZ"/>
        </a:p>
      </dgm:t>
    </dgm:pt>
    <dgm:pt modelId="{43E08153-49D6-4106-83F3-A0280034343A}" type="sibTrans" cxnId="{4373A13B-7D47-40F5-99F1-906CA043807F}">
      <dgm:prSet/>
      <dgm:spPr/>
      <dgm:t>
        <a:bodyPr/>
        <a:lstStyle/>
        <a:p>
          <a:endParaRPr lang="cs-CZ"/>
        </a:p>
      </dgm:t>
    </dgm:pt>
    <dgm:pt modelId="{B5F0C929-0E08-48D0-A339-62ED1B827EE8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krátké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6B7799EA-1566-4BB7-90C5-14C148EB7373}" type="parTrans" cxnId="{1E6FA941-EC60-426C-9405-6972BC0736BB}">
      <dgm:prSet/>
      <dgm:spPr/>
      <dgm:t>
        <a:bodyPr/>
        <a:lstStyle/>
        <a:p>
          <a:endParaRPr lang="cs-CZ"/>
        </a:p>
      </dgm:t>
    </dgm:pt>
    <dgm:pt modelId="{7452C995-02B6-48A5-96B9-C7E4CC66FFF8}" type="sibTrans" cxnId="{1E6FA941-EC60-426C-9405-6972BC0736BB}">
      <dgm:prSet/>
      <dgm:spPr/>
      <dgm:t>
        <a:bodyPr/>
        <a:lstStyle/>
        <a:p>
          <a:endParaRPr lang="cs-CZ"/>
        </a:p>
      </dgm:t>
    </dgm:pt>
    <dgm:pt modelId="{377EA3F7-E362-463A-8BAC-0D118211FFF7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drobné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E089684E-34BF-4076-A714-06078FD50F99}" type="parTrans" cxnId="{DD7E09B5-DD34-44E8-8F88-073365B20E59}">
      <dgm:prSet/>
      <dgm:spPr/>
      <dgm:t>
        <a:bodyPr/>
        <a:lstStyle/>
        <a:p>
          <a:endParaRPr lang="cs-CZ"/>
        </a:p>
      </dgm:t>
    </dgm:pt>
    <dgm:pt modelId="{262628E4-320B-417E-A990-B343BB5F12D6}" type="sibTrans" cxnId="{DD7E09B5-DD34-44E8-8F88-073365B20E59}">
      <dgm:prSet/>
      <dgm:spPr/>
      <dgm:t>
        <a:bodyPr/>
        <a:lstStyle/>
        <a:p>
          <a:endParaRPr lang="cs-CZ"/>
        </a:p>
      </dgm:t>
    </dgm:pt>
    <dgm:pt modelId="{0130ADAA-B142-4BB7-9B8E-7465452E844A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ploché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4E69ACB2-3B91-4ABA-9AE7-46369CE28325}" type="parTrans" cxnId="{1C942843-BFF7-4BDF-891C-845DE8EE9ED5}">
      <dgm:prSet/>
      <dgm:spPr/>
      <dgm:t>
        <a:bodyPr/>
        <a:lstStyle/>
        <a:p>
          <a:endParaRPr lang="cs-CZ"/>
        </a:p>
      </dgm:t>
    </dgm:pt>
    <dgm:pt modelId="{4E1D1B1C-BD69-40BE-A5CD-978725E0E8EB}" type="sibTrans" cxnId="{1C942843-BFF7-4BDF-891C-845DE8EE9ED5}">
      <dgm:prSet/>
      <dgm:spPr/>
      <dgm:t>
        <a:bodyPr/>
        <a:lstStyle/>
        <a:p>
          <a:endParaRPr lang="cs-CZ"/>
        </a:p>
      </dgm:t>
    </dgm:pt>
    <dgm:pt modelId="{DFEC2F2F-85A6-4E20-830F-DEB54CC0D4B4}" type="pres">
      <dgm:prSet presAssocID="{8EC8BDF0-952E-4CEB-9781-E4075300E651}" presName="Name0" presStyleCnt="0">
        <dgm:presLayoutVars>
          <dgm:dir/>
          <dgm:resizeHandles val="exact"/>
        </dgm:presLayoutVars>
      </dgm:prSet>
      <dgm:spPr/>
    </dgm:pt>
    <dgm:pt modelId="{DE4D5CA4-247A-44A5-AD2C-301FAEB33646}" type="pres">
      <dgm:prSet presAssocID="{E526FEE9-01CA-48E1-A15C-9880853145C7}" presName="compNode" presStyleCnt="0"/>
      <dgm:spPr/>
    </dgm:pt>
    <dgm:pt modelId="{60E97EEE-E352-4456-A722-2DA58B0A7A7F}" type="pres">
      <dgm:prSet presAssocID="{E526FEE9-01CA-48E1-A15C-9880853145C7}" presName="pictRect" presStyleLbl="node1" presStyleIdx="0" presStyleCnt="4" custScaleX="98815" custScaleY="216031" custLinFactNeighborX="26573" custLinFactNeighborY="-6955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AFC6924-BA17-497A-A63D-547DA32FA673}" type="pres">
      <dgm:prSet presAssocID="{E526FEE9-01CA-48E1-A15C-9880853145C7}" presName="textRect" presStyleLbl="revTx" presStyleIdx="0" presStyleCnt="4" custLinFactNeighborX="28430" custLinFactNeighborY="-205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0BF9D4-89F8-4863-A1B4-B94010FA5B14}" type="pres">
      <dgm:prSet presAssocID="{43E08153-49D6-4106-83F3-A0280034343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2D509A0D-E046-47E5-B5C1-2693F0BE2ED8}" type="pres">
      <dgm:prSet presAssocID="{B5F0C929-0E08-48D0-A339-62ED1B827EE8}" presName="compNode" presStyleCnt="0"/>
      <dgm:spPr/>
    </dgm:pt>
    <dgm:pt modelId="{01DCDE0F-1439-4D5A-BA18-1CD7C69A3D24}" type="pres">
      <dgm:prSet presAssocID="{B5F0C929-0E08-48D0-A339-62ED1B827EE8}" presName="pictRect" presStyleLbl="node1" presStyleIdx="1" presStyleCnt="4" custScaleX="120380" custScaleY="161824" custLinFactNeighborX="61957" custLinFactNeighborY="-9014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81E116D4-3CE1-4CAA-B26F-B7C4DBBED6AD}" type="pres">
      <dgm:prSet presAssocID="{B5F0C929-0E08-48D0-A339-62ED1B827EE8}" presName="textRect" presStyleLbl="revTx" presStyleIdx="1" presStyleCnt="4" custLinFactY="-20288" custLinFactNeighborX="63415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8E47A1-ACC1-4E1B-8010-5D750535D0F8}" type="pres">
      <dgm:prSet presAssocID="{7452C995-02B6-48A5-96B9-C7E4CC66FFF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22E8A7DC-3579-4A07-908E-4797F9CFD033}" type="pres">
      <dgm:prSet presAssocID="{377EA3F7-E362-463A-8BAC-0D118211FFF7}" presName="compNode" presStyleCnt="0"/>
      <dgm:spPr/>
    </dgm:pt>
    <dgm:pt modelId="{3EBE48AA-F6F1-4BCE-BDEB-DB5E76144918}" type="pres">
      <dgm:prSet presAssocID="{377EA3F7-E362-463A-8BAC-0D118211FFF7}" presName="pictRect" presStyleLbl="node1" presStyleIdx="2" presStyleCnt="4" custScaleX="109283" custScaleY="207573" custLinFactNeighborX="92181" custLinFactNeighborY="-80197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134647CC-8E5E-4447-A8D0-87222521EC65}" type="pres">
      <dgm:prSet presAssocID="{377EA3F7-E362-463A-8BAC-0D118211FFF7}" presName="textRect" presStyleLbl="revTx" presStyleIdx="2" presStyleCnt="4" custLinFactNeighborX="93759" custLinFactNeighborY="-534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E36E33-B07E-472E-B0E1-D6B3033AB08C}" type="pres">
      <dgm:prSet presAssocID="{262628E4-320B-417E-A990-B343BB5F12D6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75C0737-6C98-4417-B4F6-BEFCB8D8ADAD}" type="pres">
      <dgm:prSet presAssocID="{0130ADAA-B142-4BB7-9B8E-7465452E844A}" presName="compNode" presStyleCnt="0"/>
      <dgm:spPr/>
    </dgm:pt>
    <dgm:pt modelId="{891E749C-0C1F-40E3-BBF9-0373495C0639}" type="pres">
      <dgm:prSet presAssocID="{0130ADAA-B142-4BB7-9B8E-7465452E844A}" presName="pictRect" presStyleLbl="node1" presStyleIdx="3" presStyleCnt="4" custScaleX="106724" custScaleY="121699" custLinFactX="-100000" custLinFactY="45015" custLinFactNeighborX="-108736" custLinFactNeighborY="100000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B9CAECCD-3162-46E3-BE29-BAD0581A9EF4}" type="pres">
      <dgm:prSet presAssocID="{0130ADAA-B142-4BB7-9B8E-7465452E844A}" presName="textRect" presStyleLbl="revTx" presStyleIdx="3" presStyleCnt="4" custLinFactX="-10006" custLinFactY="84528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9D3C5E-64AA-4634-8824-B4F274DCA9C8}" type="presOf" srcId="{E526FEE9-01CA-48E1-A15C-9880853145C7}" destId="{CAFC6924-BA17-497A-A63D-547DA32FA673}" srcOrd="0" destOrd="0" presId="urn:microsoft.com/office/officeart/2005/8/layout/pList1#1"/>
    <dgm:cxn modelId="{149173BA-6121-4840-B04F-F2661A912378}" type="presOf" srcId="{43E08153-49D6-4106-83F3-A0280034343A}" destId="{E10BF9D4-89F8-4863-A1B4-B94010FA5B14}" srcOrd="0" destOrd="0" presId="urn:microsoft.com/office/officeart/2005/8/layout/pList1#1"/>
    <dgm:cxn modelId="{B3FB543F-537A-41A1-93CB-55D63A562876}" type="presOf" srcId="{0130ADAA-B142-4BB7-9B8E-7465452E844A}" destId="{B9CAECCD-3162-46E3-BE29-BAD0581A9EF4}" srcOrd="0" destOrd="0" presId="urn:microsoft.com/office/officeart/2005/8/layout/pList1#1"/>
    <dgm:cxn modelId="{70E275E8-ACC1-450B-87B2-F8D58397E9CB}" type="presOf" srcId="{B5F0C929-0E08-48D0-A339-62ED1B827EE8}" destId="{81E116D4-3CE1-4CAA-B26F-B7C4DBBED6AD}" srcOrd="0" destOrd="0" presId="urn:microsoft.com/office/officeart/2005/8/layout/pList1#1"/>
    <dgm:cxn modelId="{DD7E09B5-DD34-44E8-8F88-073365B20E59}" srcId="{8EC8BDF0-952E-4CEB-9781-E4075300E651}" destId="{377EA3F7-E362-463A-8BAC-0D118211FFF7}" srcOrd="2" destOrd="0" parTransId="{E089684E-34BF-4076-A714-06078FD50F99}" sibTransId="{262628E4-320B-417E-A990-B343BB5F12D6}"/>
    <dgm:cxn modelId="{1E6FA941-EC60-426C-9405-6972BC0736BB}" srcId="{8EC8BDF0-952E-4CEB-9781-E4075300E651}" destId="{B5F0C929-0E08-48D0-A339-62ED1B827EE8}" srcOrd="1" destOrd="0" parTransId="{6B7799EA-1566-4BB7-90C5-14C148EB7373}" sibTransId="{7452C995-02B6-48A5-96B9-C7E4CC66FFF8}"/>
    <dgm:cxn modelId="{1C942843-BFF7-4BDF-891C-845DE8EE9ED5}" srcId="{8EC8BDF0-952E-4CEB-9781-E4075300E651}" destId="{0130ADAA-B142-4BB7-9B8E-7465452E844A}" srcOrd="3" destOrd="0" parTransId="{4E69ACB2-3B91-4ABA-9AE7-46369CE28325}" sibTransId="{4E1D1B1C-BD69-40BE-A5CD-978725E0E8EB}"/>
    <dgm:cxn modelId="{4373A13B-7D47-40F5-99F1-906CA043807F}" srcId="{8EC8BDF0-952E-4CEB-9781-E4075300E651}" destId="{E526FEE9-01CA-48E1-A15C-9880853145C7}" srcOrd="0" destOrd="0" parTransId="{B6A5014C-BBCC-4BA9-91A6-EA2516E87739}" sibTransId="{43E08153-49D6-4106-83F3-A0280034343A}"/>
    <dgm:cxn modelId="{E9BA2A69-952E-49DC-BA41-13B8D5282CD9}" type="presOf" srcId="{377EA3F7-E362-463A-8BAC-0D118211FFF7}" destId="{134647CC-8E5E-4447-A8D0-87222521EC65}" srcOrd="0" destOrd="0" presId="urn:microsoft.com/office/officeart/2005/8/layout/pList1#1"/>
    <dgm:cxn modelId="{C1461B4E-EDF4-41CA-BEDA-229A181BB1D9}" type="presOf" srcId="{8EC8BDF0-952E-4CEB-9781-E4075300E651}" destId="{DFEC2F2F-85A6-4E20-830F-DEB54CC0D4B4}" srcOrd="0" destOrd="0" presId="urn:microsoft.com/office/officeart/2005/8/layout/pList1#1"/>
    <dgm:cxn modelId="{DBED2EC9-7B88-4001-99F9-B90C1A28A3AE}" type="presOf" srcId="{7452C995-02B6-48A5-96B9-C7E4CC66FFF8}" destId="{528E47A1-ACC1-4E1B-8010-5D750535D0F8}" srcOrd="0" destOrd="0" presId="urn:microsoft.com/office/officeart/2005/8/layout/pList1#1"/>
    <dgm:cxn modelId="{371B50C9-B07F-47DB-8D95-1E6EFE0C10EB}" type="presOf" srcId="{262628E4-320B-417E-A990-B343BB5F12D6}" destId="{6BE36E33-B07E-472E-B0E1-D6B3033AB08C}" srcOrd="0" destOrd="0" presId="urn:microsoft.com/office/officeart/2005/8/layout/pList1#1"/>
    <dgm:cxn modelId="{AA182214-D740-4137-A6E1-B3193F3D075A}" type="presParOf" srcId="{DFEC2F2F-85A6-4E20-830F-DEB54CC0D4B4}" destId="{DE4D5CA4-247A-44A5-AD2C-301FAEB33646}" srcOrd="0" destOrd="0" presId="urn:microsoft.com/office/officeart/2005/8/layout/pList1#1"/>
    <dgm:cxn modelId="{6D319370-3FBA-4D02-880F-4188EC24B341}" type="presParOf" srcId="{DE4D5CA4-247A-44A5-AD2C-301FAEB33646}" destId="{60E97EEE-E352-4456-A722-2DA58B0A7A7F}" srcOrd="0" destOrd="0" presId="urn:microsoft.com/office/officeart/2005/8/layout/pList1#1"/>
    <dgm:cxn modelId="{C1D9F88C-5C90-4B92-8B87-E6F1F63B4FE6}" type="presParOf" srcId="{DE4D5CA4-247A-44A5-AD2C-301FAEB33646}" destId="{CAFC6924-BA17-497A-A63D-547DA32FA673}" srcOrd="1" destOrd="0" presId="urn:microsoft.com/office/officeart/2005/8/layout/pList1#1"/>
    <dgm:cxn modelId="{0FB37029-76F6-4DC4-934D-F52BE5BB2A16}" type="presParOf" srcId="{DFEC2F2F-85A6-4E20-830F-DEB54CC0D4B4}" destId="{E10BF9D4-89F8-4863-A1B4-B94010FA5B14}" srcOrd="1" destOrd="0" presId="urn:microsoft.com/office/officeart/2005/8/layout/pList1#1"/>
    <dgm:cxn modelId="{34B496C2-FF63-4F3E-993B-2DA5E85EBA2A}" type="presParOf" srcId="{DFEC2F2F-85A6-4E20-830F-DEB54CC0D4B4}" destId="{2D509A0D-E046-47E5-B5C1-2693F0BE2ED8}" srcOrd="2" destOrd="0" presId="urn:microsoft.com/office/officeart/2005/8/layout/pList1#1"/>
    <dgm:cxn modelId="{9B5B58F5-718D-4747-8BA4-EEC96FBAE747}" type="presParOf" srcId="{2D509A0D-E046-47E5-B5C1-2693F0BE2ED8}" destId="{01DCDE0F-1439-4D5A-BA18-1CD7C69A3D24}" srcOrd="0" destOrd="0" presId="urn:microsoft.com/office/officeart/2005/8/layout/pList1#1"/>
    <dgm:cxn modelId="{B000F129-437D-4ABB-A6EB-A424120B7258}" type="presParOf" srcId="{2D509A0D-E046-47E5-B5C1-2693F0BE2ED8}" destId="{81E116D4-3CE1-4CAA-B26F-B7C4DBBED6AD}" srcOrd="1" destOrd="0" presId="urn:microsoft.com/office/officeart/2005/8/layout/pList1#1"/>
    <dgm:cxn modelId="{D14EF7E1-C937-4CAF-8DF0-E74D2534B0DA}" type="presParOf" srcId="{DFEC2F2F-85A6-4E20-830F-DEB54CC0D4B4}" destId="{528E47A1-ACC1-4E1B-8010-5D750535D0F8}" srcOrd="3" destOrd="0" presId="urn:microsoft.com/office/officeart/2005/8/layout/pList1#1"/>
    <dgm:cxn modelId="{EE1885FF-0DF8-4D5D-92CC-00539312C0DC}" type="presParOf" srcId="{DFEC2F2F-85A6-4E20-830F-DEB54CC0D4B4}" destId="{22E8A7DC-3579-4A07-908E-4797F9CFD033}" srcOrd="4" destOrd="0" presId="urn:microsoft.com/office/officeart/2005/8/layout/pList1#1"/>
    <dgm:cxn modelId="{A5DA7446-C7F0-4BE2-AB9F-E76AD5E4E008}" type="presParOf" srcId="{22E8A7DC-3579-4A07-908E-4797F9CFD033}" destId="{3EBE48AA-F6F1-4BCE-BDEB-DB5E76144918}" srcOrd="0" destOrd="0" presId="urn:microsoft.com/office/officeart/2005/8/layout/pList1#1"/>
    <dgm:cxn modelId="{E6F90023-C51B-418E-BA0A-334EB6CC719A}" type="presParOf" srcId="{22E8A7DC-3579-4A07-908E-4797F9CFD033}" destId="{134647CC-8E5E-4447-A8D0-87222521EC65}" srcOrd="1" destOrd="0" presId="urn:microsoft.com/office/officeart/2005/8/layout/pList1#1"/>
    <dgm:cxn modelId="{5C818060-0CDF-4A03-B262-56D3D90DD336}" type="presParOf" srcId="{DFEC2F2F-85A6-4E20-830F-DEB54CC0D4B4}" destId="{6BE36E33-B07E-472E-B0E1-D6B3033AB08C}" srcOrd="5" destOrd="0" presId="urn:microsoft.com/office/officeart/2005/8/layout/pList1#1"/>
    <dgm:cxn modelId="{51E08B7A-B320-48C1-98A1-0C6FA284CC72}" type="presParOf" srcId="{DFEC2F2F-85A6-4E20-830F-DEB54CC0D4B4}" destId="{975C0737-6C98-4417-B4F6-BEFCB8D8ADAD}" srcOrd="6" destOrd="0" presId="urn:microsoft.com/office/officeart/2005/8/layout/pList1#1"/>
    <dgm:cxn modelId="{F8945B2F-EB28-43C5-B5A3-A1C02DEC136C}" type="presParOf" srcId="{975C0737-6C98-4417-B4F6-BEFCB8D8ADAD}" destId="{891E749C-0C1F-40E3-BBF9-0373495C0639}" srcOrd="0" destOrd="0" presId="urn:microsoft.com/office/officeart/2005/8/layout/pList1#1"/>
    <dgm:cxn modelId="{A99E866A-5E71-4A5D-883C-0B170484808F}" type="presParOf" srcId="{975C0737-6C98-4417-B4F6-BEFCB8D8ADAD}" destId="{B9CAECCD-3162-46E3-BE29-BAD0581A9EF4}" srcOrd="1" destOrd="0" presId="urn:microsoft.com/office/officeart/2005/8/layout/pList1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687C92-76A2-444F-A65F-B12D16AE4511}" type="doc">
      <dgm:prSet loTypeId="urn:microsoft.com/office/officeart/2005/8/layout/hierarchy3" loCatId="hierarchy" qsTypeId="urn:microsoft.com/office/officeart/2005/8/quickstyle/simple5" qsCatId="simple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0DE609D2-406A-4E49-947C-F1A03AD2FC42}">
      <dgm:prSet phldrT="[Text]" custT="1"/>
      <dgm:spPr/>
      <dgm:t>
        <a:bodyPr/>
        <a:lstStyle/>
        <a:p>
          <a:r>
            <a: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pevné</a:t>
          </a:r>
          <a:endParaRPr lang="cs-CZ" sz="3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385604CF-1132-4A03-893C-3ED30A655FDD}" type="parTrans" cxnId="{4460D0A3-4646-49F5-BBB3-3F5057B7C72F}">
      <dgm:prSet/>
      <dgm:spPr/>
      <dgm:t>
        <a:bodyPr/>
        <a:lstStyle/>
        <a:p>
          <a:endParaRPr lang="cs-CZ"/>
        </a:p>
      </dgm:t>
    </dgm:pt>
    <dgm:pt modelId="{233BE96C-FA85-458A-AFA7-C5BD3449132F}" type="sibTrans" cxnId="{4460D0A3-4646-49F5-BBB3-3F5057B7C72F}">
      <dgm:prSet/>
      <dgm:spPr/>
      <dgm:t>
        <a:bodyPr/>
        <a:lstStyle/>
        <a:p>
          <a:endParaRPr lang="cs-CZ"/>
        </a:p>
      </dgm:t>
    </dgm:pt>
    <dgm:pt modelId="{7D98C3AA-9898-45DD-9135-E4859BE8EA4B}">
      <dgm:prSet phldrT="[Text]" custT="1"/>
      <dgm:spPr/>
      <dgm:t>
        <a:bodyPr/>
        <a:lstStyle/>
        <a:p>
          <a:r>
            <a:rPr lang="cs-CZ" sz="3200" b="1" cap="none" spc="0" dirty="0" smtClean="0">
              <a:ln w="18000">
                <a:prstDash val="solid"/>
                <a:miter lim="800000"/>
              </a:ln>
              <a:solidFill>
                <a:srgbClr val="6B472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rPr>
            <a:t>srůstem</a:t>
          </a:r>
          <a:endParaRPr lang="cs-CZ" sz="3200" b="1" cap="none" spc="0" dirty="0">
            <a:ln w="18000">
              <a:prstDash val="solid"/>
              <a:miter lim="800000"/>
            </a:ln>
            <a:solidFill>
              <a:srgbClr val="6B4723"/>
            </a:solidFill>
            <a:effectLst>
              <a:outerShdw blurRad="25500" dist="23000" dir="7020000" algn="tl">
                <a:srgbClr val="000000">
                  <a:alpha val="5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422CF7CA-8646-49CE-9A61-8B4947DA5B1E}" type="parTrans" cxnId="{61F8A0B6-65F6-4796-9596-4F3451205EFA}">
      <dgm:prSet/>
      <dgm:spPr/>
      <dgm:t>
        <a:bodyPr/>
        <a:lstStyle/>
        <a:p>
          <a:endParaRPr lang="cs-CZ"/>
        </a:p>
      </dgm:t>
    </dgm:pt>
    <dgm:pt modelId="{54E11D6E-6CC7-4DFF-A884-488C37811911}" type="sibTrans" cxnId="{61F8A0B6-65F6-4796-9596-4F3451205EFA}">
      <dgm:prSet/>
      <dgm:spPr/>
      <dgm:t>
        <a:bodyPr/>
        <a:lstStyle/>
        <a:p>
          <a:endParaRPr lang="cs-CZ"/>
        </a:p>
      </dgm:t>
    </dgm:pt>
    <dgm:pt modelId="{D778CEAA-DA06-45CF-903C-801A9DF4E16F}">
      <dgm:prSet phldrT="[Text]" custT="1"/>
      <dgm:spPr/>
      <dgm:t>
        <a:bodyPr/>
        <a:lstStyle/>
        <a:p>
          <a:r>
            <a:rPr lang="cs-CZ" sz="3200" b="1" cap="none" spc="0" dirty="0" smtClean="0">
              <a:ln w="18000">
                <a:prstDash val="solid"/>
                <a:miter lim="800000"/>
              </a:ln>
              <a:solidFill>
                <a:srgbClr val="6B472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rPr>
            <a:t>chrupavkou</a:t>
          </a:r>
          <a:endParaRPr lang="cs-CZ" sz="3200" b="1" cap="none" spc="0" dirty="0">
            <a:ln w="18000">
              <a:prstDash val="solid"/>
              <a:miter lim="800000"/>
            </a:ln>
            <a:solidFill>
              <a:srgbClr val="6B4723"/>
            </a:solidFill>
            <a:effectLst>
              <a:outerShdw blurRad="25500" dist="23000" dir="7020000" algn="tl">
                <a:srgbClr val="000000">
                  <a:alpha val="5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14542458-F000-491A-BCFD-D46736DF4E7B}" type="parTrans" cxnId="{BBF85714-B1AB-4F06-AEC8-35D93DBD6A2F}">
      <dgm:prSet/>
      <dgm:spPr/>
      <dgm:t>
        <a:bodyPr/>
        <a:lstStyle/>
        <a:p>
          <a:endParaRPr lang="cs-CZ"/>
        </a:p>
      </dgm:t>
    </dgm:pt>
    <dgm:pt modelId="{A82FCEE7-1DCF-4B5B-8B03-1181DD3C5425}" type="sibTrans" cxnId="{BBF85714-B1AB-4F06-AEC8-35D93DBD6A2F}">
      <dgm:prSet/>
      <dgm:spPr/>
      <dgm:t>
        <a:bodyPr/>
        <a:lstStyle/>
        <a:p>
          <a:endParaRPr lang="cs-CZ"/>
        </a:p>
      </dgm:t>
    </dgm:pt>
    <dgm:pt modelId="{EC3FB1B8-C6F8-45BB-922B-B4CD105846EC}">
      <dgm:prSet phldrT="[Text]" custT="1"/>
      <dgm:spPr/>
      <dgm:t>
        <a:bodyPr/>
        <a:lstStyle/>
        <a:p>
          <a:r>
            <a: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pohyblivé</a:t>
          </a:r>
          <a:endParaRPr lang="cs-CZ" sz="3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5CE66088-40EE-488B-BE6D-2C3E3CC87F2F}" type="parTrans" cxnId="{5FB9E0B7-651F-442C-9110-A67ED0D83C30}">
      <dgm:prSet/>
      <dgm:spPr/>
      <dgm:t>
        <a:bodyPr/>
        <a:lstStyle/>
        <a:p>
          <a:endParaRPr lang="cs-CZ"/>
        </a:p>
      </dgm:t>
    </dgm:pt>
    <dgm:pt modelId="{1FDD0BCA-DD29-4C60-8ED1-2AF593496408}" type="sibTrans" cxnId="{5FB9E0B7-651F-442C-9110-A67ED0D83C30}">
      <dgm:prSet/>
      <dgm:spPr/>
      <dgm:t>
        <a:bodyPr/>
        <a:lstStyle/>
        <a:p>
          <a:endParaRPr lang="cs-CZ"/>
        </a:p>
      </dgm:t>
    </dgm:pt>
    <dgm:pt modelId="{9C49BF12-1B0F-4B7E-9E93-6CAA2E8FD0AE}">
      <dgm:prSet phldrT="[Text]" custT="1"/>
      <dgm:spPr/>
      <dgm:t>
        <a:bodyPr/>
        <a:lstStyle/>
        <a:p>
          <a:r>
            <a:rPr lang="cs-CZ" sz="3200" b="1" cap="none" spc="0" dirty="0" smtClean="0">
              <a:ln w="18000">
                <a:prstDash val="solid"/>
                <a:miter lim="800000"/>
              </a:ln>
              <a:solidFill>
                <a:srgbClr val="6B472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rPr>
            <a:t>kloubem</a:t>
          </a:r>
          <a:endParaRPr lang="cs-CZ" sz="3200" b="1" cap="none" spc="0" dirty="0">
            <a:ln w="18000">
              <a:prstDash val="solid"/>
              <a:miter lim="800000"/>
            </a:ln>
            <a:solidFill>
              <a:srgbClr val="6B4723"/>
            </a:solidFill>
            <a:effectLst>
              <a:outerShdw blurRad="25500" dist="23000" dir="7020000" algn="tl">
                <a:srgbClr val="000000">
                  <a:alpha val="5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142EFD9A-5188-4CF8-830A-C44173478774}" type="parTrans" cxnId="{E55D4F93-4C97-499C-98AD-AD84E742F275}">
      <dgm:prSet/>
      <dgm:spPr/>
      <dgm:t>
        <a:bodyPr/>
        <a:lstStyle/>
        <a:p>
          <a:endParaRPr lang="cs-CZ"/>
        </a:p>
      </dgm:t>
    </dgm:pt>
    <dgm:pt modelId="{A96FDECB-1690-47DC-803E-F043D5091B11}" type="sibTrans" cxnId="{E55D4F93-4C97-499C-98AD-AD84E742F275}">
      <dgm:prSet/>
      <dgm:spPr/>
      <dgm:t>
        <a:bodyPr/>
        <a:lstStyle/>
        <a:p>
          <a:endParaRPr lang="cs-CZ"/>
        </a:p>
      </dgm:t>
    </dgm:pt>
    <dgm:pt modelId="{EB502F90-6003-4F35-AABD-E0E8C50BAAFD}">
      <dgm:prSet phldrT="[Text]" custT="1"/>
      <dgm:spPr/>
      <dgm:t>
        <a:bodyPr/>
        <a:lstStyle/>
        <a:p>
          <a:r>
            <a:rPr lang="cs-CZ" sz="3200" b="1" cap="none" spc="0" dirty="0" smtClean="0">
              <a:ln w="18000">
                <a:prstDash val="solid"/>
                <a:miter lim="800000"/>
              </a:ln>
              <a:solidFill>
                <a:srgbClr val="6B472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rPr>
            <a:t>vazivem</a:t>
          </a:r>
          <a:endParaRPr lang="cs-CZ" sz="3200" b="1" cap="none" spc="0" dirty="0">
            <a:ln w="18000">
              <a:prstDash val="solid"/>
              <a:miter lim="800000"/>
            </a:ln>
            <a:solidFill>
              <a:srgbClr val="6B4723"/>
            </a:solidFill>
            <a:effectLst>
              <a:outerShdw blurRad="25500" dist="23000" dir="7020000" algn="tl">
                <a:srgbClr val="000000">
                  <a:alpha val="50000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B3FEC777-82C7-453B-8FF4-DBDB00F6F9CD}" type="parTrans" cxnId="{194570B4-7EDE-426C-92F6-55DA08ADA3D5}">
      <dgm:prSet/>
      <dgm:spPr/>
      <dgm:t>
        <a:bodyPr/>
        <a:lstStyle/>
        <a:p>
          <a:endParaRPr lang="cs-CZ"/>
        </a:p>
      </dgm:t>
    </dgm:pt>
    <dgm:pt modelId="{1A44E329-037F-408E-8BA2-58F422E658F0}" type="sibTrans" cxnId="{194570B4-7EDE-426C-92F6-55DA08ADA3D5}">
      <dgm:prSet/>
      <dgm:spPr/>
      <dgm:t>
        <a:bodyPr/>
        <a:lstStyle/>
        <a:p>
          <a:endParaRPr lang="cs-CZ"/>
        </a:p>
      </dgm:t>
    </dgm:pt>
    <dgm:pt modelId="{BA38D194-F014-47FE-ACDA-F90429663792}" type="pres">
      <dgm:prSet presAssocID="{A2687C92-76A2-444F-A65F-B12D16AE451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B01B515-D3EB-486E-813D-2568A0A0254A}" type="pres">
      <dgm:prSet presAssocID="{0DE609D2-406A-4E49-947C-F1A03AD2FC42}" presName="root" presStyleCnt="0"/>
      <dgm:spPr/>
    </dgm:pt>
    <dgm:pt modelId="{635269F7-5422-4480-B937-201610EA7EB2}" type="pres">
      <dgm:prSet presAssocID="{0DE609D2-406A-4E49-947C-F1A03AD2FC42}" presName="rootComposite" presStyleCnt="0"/>
      <dgm:spPr/>
    </dgm:pt>
    <dgm:pt modelId="{D4420682-1A04-4593-B41D-A4A26E08F9A3}" type="pres">
      <dgm:prSet presAssocID="{0DE609D2-406A-4E49-947C-F1A03AD2FC42}" presName="rootText" presStyleLbl="node1" presStyleIdx="0" presStyleCnt="2" custScaleX="132076"/>
      <dgm:spPr/>
      <dgm:t>
        <a:bodyPr/>
        <a:lstStyle/>
        <a:p>
          <a:endParaRPr lang="cs-CZ"/>
        </a:p>
      </dgm:t>
    </dgm:pt>
    <dgm:pt modelId="{ADDEC3BC-3C70-4A36-A3C3-4E01A3737503}" type="pres">
      <dgm:prSet presAssocID="{0DE609D2-406A-4E49-947C-F1A03AD2FC42}" presName="rootConnector" presStyleLbl="node1" presStyleIdx="0" presStyleCnt="2"/>
      <dgm:spPr/>
      <dgm:t>
        <a:bodyPr/>
        <a:lstStyle/>
        <a:p>
          <a:endParaRPr lang="cs-CZ"/>
        </a:p>
      </dgm:t>
    </dgm:pt>
    <dgm:pt modelId="{AB15B1E4-2066-4B43-82E8-29B1060E5077}" type="pres">
      <dgm:prSet presAssocID="{0DE609D2-406A-4E49-947C-F1A03AD2FC42}" presName="childShape" presStyleCnt="0"/>
      <dgm:spPr/>
    </dgm:pt>
    <dgm:pt modelId="{242D23DA-6ACD-4166-9396-174286199A35}" type="pres">
      <dgm:prSet presAssocID="{422CF7CA-8646-49CE-9A61-8B4947DA5B1E}" presName="Name13" presStyleLbl="parChTrans1D2" presStyleIdx="0" presStyleCnt="4"/>
      <dgm:spPr/>
      <dgm:t>
        <a:bodyPr/>
        <a:lstStyle/>
        <a:p>
          <a:endParaRPr lang="cs-CZ"/>
        </a:p>
      </dgm:t>
    </dgm:pt>
    <dgm:pt modelId="{0FDF97C3-8A84-40B3-8D33-1025F356C826}" type="pres">
      <dgm:prSet presAssocID="{7D98C3AA-9898-45DD-9135-E4859BE8EA4B}" presName="childText" presStyleLbl="bgAcc1" presStyleIdx="0" presStyleCnt="4" custScaleX="1458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AB3E25-A63F-46E8-8304-0C769B443CB4}" type="pres">
      <dgm:prSet presAssocID="{14542458-F000-491A-BCFD-D46736DF4E7B}" presName="Name13" presStyleLbl="parChTrans1D2" presStyleIdx="1" presStyleCnt="4"/>
      <dgm:spPr/>
      <dgm:t>
        <a:bodyPr/>
        <a:lstStyle/>
        <a:p>
          <a:endParaRPr lang="cs-CZ"/>
        </a:p>
      </dgm:t>
    </dgm:pt>
    <dgm:pt modelId="{427B4E51-59E1-4891-A3AC-1ABC6D039BC6}" type="pres">
      <dgm:prSet presAssocID="{D778CEAA-DA06-45CF-903C-801A9DF4E16F}" presName="childText" presStyleLbl="bgAcc1" presStyleIdx="1" presStyleCnt="4" custScaleX="197939" custLinFactY="23375" custLinFactNeighborX="61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EB7890-1E8D-4C44-B855-75385AAB3A6A}" type="pres">
      <dgm:prSet presAssocID="{B3FEC777-82C7-453B-8FF4-DBDB00F6F9CD}" presName="Name13" presStyleLbl="parChTrans1D2" presStyleIdx="2" presStyleCnt="4"/>
      <dgm:spPr/>
      <dgm:t>
        <a:bodyPr/>
        <a:lstStyle/>
        <a:p>
          <a:endParaRPr lang="cs-CZ"/>
        </a:p>
      </dgm:t>
    </dgm:pt>
    <dgm:pt modelId="{C901B5BF-7690-415C-A29C-518B736FD1FD}" type="pres">
      <dgm:prSet presAssocID="{EB502F90-6003-4F35-AABD-E0E8C50BAAFD}" presName="childText" presStyleLbl="bgAcc1" presStyleIdx="2" presStyleCnt="4" custScaleX="164536" custLinFactY="-22602" custLinFactNeighborX="61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0D5798-0BF6-4156-9053-A4C00DE41E58}" type="pres">
      <dgm:prSet presAssocID="{EC3FB1B8-C6F8-45BB-922B-B4CD105846EC}" presName="root" presStyleCnt="0"/>
      <dgm:spPr/>
    </dgm:pt>
    <dgm:pt modelId="{F28A67EF-E9D7-4E2A-9831-4F3BFAAFBF2D}" type="pres">
      <dgm:prSet presAssocID="{EC3FB1B8-C6F8-45BB-922B-B4CD105846EC}" presName="rootComposite" presStyleCnt="0"/>
      <dgm:spPr/>
    </dgm:pt>
    <dgm:pt modelId="{912A5560-2BB7-40D1-81FF-755E5DB6097C}" type="pres">
      <dgm:prSet presAssocID="{EC3FB1B8-C6F8-45BB-922B-B4CD105846EC}" presName="rootText" presStyleLbl="node1" presStyleIdx="1" presStyleCnt="2" custScaleX="130245"/>
      <dgm:spPr>
        <a:prstGeom prst="roundRect">
          <a:avLst/>
        </a:prstGeom>
      </dgm:spPr>
      <dgm:t>
        <a:bodyPr/>
        <a:lstStyle/>
        <a:p>
          <a:endParaRPr lang="cs-CZ"/>
        </a:p>
      </dgm:t>
    </dgm:pt>
    <dgm:pt modelId="{3E8C4763-3FED-4BC6-A011-D5E869F8573B}" type="pres">
      <dgm:prSet presAssocID="{EC3FB1B8-C6F8-45BB-922B-B4CD105846EC}" presName="rootConnector" presStyleLbl="node1" presStyleIdx="1" presStyleCnt="2"/>
      <dgm:spPr/>
      <dgm:t>
        <a:bodyPr/>
        <a:lstStyle/>
        <a:p>
          <a:endParaRPr lang="cs-CZ"/>
        </a:p>
      </dgm:t>
    </dgm:pt>
    <dgm:pt modelId="{42DABEE2-27D8-4225-BC6A-931E298CB168}" type="pres">
      <dgm:prSet presAssocID="{EC3FB1B8-C6F8-45BB-922B-B4CD105846EC}" presName="childShape" presStyleCnt="0"/>
      <dgm:spPr/>
    </dgm:pt>
    <dgm:pt modelId="{656B596E-083E-4E1C-9EE8-52A5C72DDA09}" type="pres">
      <dgm:prSet presAssocID="{142EFD9A-5188-4CF8-830A-C44173478774}" presName="Name13" presStyleLbl="parChTrans1D2" presStyleIdx="3" presStyleCnt="4"/>
      <dgm:spPr/>
      <dgm:t>
        <a:bodyPr/>
        <a:lstStyle/>
        <a:p>
          <a:endParaRPr lang="cs-CZ"/>
        </a:p>
      </dgm:t>
    </dgm:pt>
    <dgm:pt modelId="{8EC49DA0-F529-4321-8EC5-F30F760352DB}" type="pres">
      <dgm:prSet presAssocID="{9C49BF12-1B0F-4B7E-9E93-6CAA2E8FD0AE}" presName="childText" presStyleLbl="bgAcc1" presStyleIdx="3" presStyleCnt="4" custScaleX="1325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5D4F93-4C97-499C-98AD-AD84E742F275}" srcId="{EC3FB1B8-C6F8-45BB-922B-B4CD105846EC}" destId="{9C49BF12-1B0F-4B7E-9E93-6CAA2E8FD0AE}" srcOrd="0" destOrd="0" parTransId="{142EFD9A-5188-4CF8-830A-C44173478774}" sibTransId="{A96FDECB-1690-47DC-803E-F043D5091B11}"/>
    <dgm:cxn modelId="{119661F3-8B49-4033-BBAB-9F179AF6E7A1}" type="presOf" srcId="{142EFD9A-5188-4CF8-830A-C44173478774}" destId="{656B596E-083E-4E1C-9EE8-52A5C72DDA09}" srcOrd="0" destOrd="0" presId="urn:microsoft.com/office/officeart/2005/8/layout/hierarchy3"/>
    <dgm:cxn modelId="{7E5EF85C-2527-4B93-83F9-EF5FDE5D8144}" type="presOf" srcId="{EC3FB1B8-C6F8-45BB-922B-B4CD105846EC}" destId="{912A5560-2BB7-40D1-81FF-755E5DB6097C}" srcOrd="0" destOrd="0" presId="urn:microsoft.com/office/officeart/2005/8/layout/hierarchy3"/>
    <dgm:cxn modelId="{61F8A0B6-65F6-4796-9596-4F3451205EFA}" srcId="{0DE609D2-406A-4E49-947C-F1A03AD2FC42}" destId="{7D98C3AA-9898-45DD-9135-E4859BE8EA4B}" srcOrd="0" destOrd="0" parTransId="{422CF7CA-8646-49CE-9A61-8B4947DA5B1E}" sibTransId="{54E11D6E-6CC7-4DFF-A884-488C37811911}"/>
    <dgm:cxn modelId="{0B4A2FCC-0A35-4CEB-AFFE-D265912D8F15}" type="presOf" srcId="{A2687C92-76A2-444F-A65F-B12D16AE4511}" destId="{BA38D194-F014-47FE-ACDA-F90429663792}" srcOrd="0" destOrd="0" presId="urn:microsoft.com/office/officeart/2005/8/layout/hierarchy3"/>
    <dgm:cxn modelId="{D8278E34-9BF9-449A-9044-5421B857B505}" type="presOf" srcId="{D778CEAA-DA06-45CF-903C-801A9DF4E16F}" destId="{427B4E51-59E1-4891-A3AC-1ABC6D039BC6}" srcOrd="0" destOrd="0" presId="urn:microsoft.com/office/officeart/2005/8/layout/hierarchy3"/>
    <dgm:cxn modelId="{5FB9E0B7-651F-442C-9110-A67ED0D83C30}" srcId="{A2687C92-76A2-444F-A65F-B12D16AE4511}" destId="{EC3FB1B8-C6F8-45BB-922B-B4CD105846EC}" srcOrd="1" destOrd="0" parTransId="{5CE66088-40EE-488B-BE6D-2C3E3CC87F2F}" sibTransId="{1FDD0BCA-DD29-4C60-8ED1-2AF593496408}"/>
    <dgm:cxn modelId="{4460D0A3-4646-49F5-BBB3-3F5057B7C72F}" srcId="{A2687C92-76A2-444F-A65F-B12D16AE4511}" destId="{0DE609D2-406A-4E49-947C-F1A03AD2FC42}" srcOrd="0" destOrd="0" parTransId="{385604CF-1132-4A03-893C-3ED30A655FDD}" sibTransId="{233BE96C-FA85-458A-AFA7-C5BD3449132F}"/>
    <dgm:cxn modelId="{1E6AEAAD-09C3-4D0A-AE57-3F19F09C28C0}" type="presOf" srcId="{7D98C3AA-9898-45DD-9135-E4859BE8EA4B}" destId="{0FDF97C3-8A84-40B3-8D33-1025F356C826}" srcOrd="0" destOrd="0" presId="urn:microsoft.com/office/officeart/2005/8/layout/hierarchy3"/>
    <dgm:cxn modelId="{BBF85714-B1AB-4F06-AEC8-35D93DBD6A2F}" srcId="{0DE609D2-406A-4E49-947C-F1A03AD2FC42}" destId="{D778CEAA-DA06-45CF-903C-801A9DF4E16F}" srcOrd="1" destOrd="0" parTransId="{14542458-F000-491A-BCFD-D46736DF4E7B}" sibTransId="{A82FCEE7-1DCF-4B5B-8B03-1181DD3C5425}"/>
    <dgm:cxn modelId="{4AD5E443-556E-47F4-8EA0-8EC4DD1B5AFB}" type="presOf" srcId="{14542458-F000-491A-BCFD-D46736DF4E7B}" destId="{B1AB3E25-A63F-46E8-8304-0C769B443CB4}" srcOrd="0" destOrd="0" presId="urn:microsoft.com/office/officeart/2005/8/layout/hierarchy3"/>
    <dgm:cxn modelId="{C90987DB-79A6-458B-90A1-FD0011A32C18}" type="presOf" srcId="{9C49BF12-1B0F-4B7E-9E93-6CAA2E8FD0AE}" destId="{8EC49DA0-F529-4321-8EC5-F30F760352DB}" srcOrd="0" destOrd="0" presId="urn:microsoft.com/office/officeart/2005/8/layout/hierarchy3"/>
    <dgm:cxn modelId="{0755A06E-B00A-4AEC-999D-9729A9B2B85B}" type="presOf" srcId="{EC3FB1B8-C6F8-45BB-922B-B4CD105846EC}" destId="{3E8C4763-3FED-4BC6-A011-D5E869F8573B}" srcOrd="1" destOrd="0" presId="urn:microsoft.com/office/officeart/2005/8/layout/hierarchy3"/>
    <dgm:cxn modelId="{194570B4-7EDE-426C-92F6-55DA08ADA3D5}" srcId="{0DE609D2-406A-4E49-947C-F1A03AD2FC42}" destId="{EB502F90-6003-4F35-AABD-E0E8C50BAAFD}" srcOrd="2" destOrd="0" parTransId="{B3FEC777-82C7-453B-8FF4-DBDB00F6F9CD}" sibTransId="{1A44E329-037F-408E-8BA2-58F422E658F0}"/>
    <dgm:cxn modelId="{0EACA3A7-D98D-4846-97C4-D83B1C733AF0}" type="presOf" srcId="{0DE609D2-406A-4E49-947C-F1A03AD2FC42}" destId="{ADDEC3BC-3C70-4A36-A3C3-4E01A3737503}" srcOrd="1" destOrd="0" presId="urn:microsoft.com/office/officeart/2005/8/layout/hierarchy3"/>
    <dgm:cxn modelId="{82D1E991-795F-40DE-95F8-D30A3B3ABD74}" type="presOf" srcId="{0DE609D2-406A-4E49-947C-F1A03AD2FC42}" destId="{D4420682-1A04-4593-B41D-A4A26E08F9A3}" srcOrd="0" destOrd="0" presId="urn:microsoft.com/office/officeart/2005/8/layout/hierarchy3"/>
    <dgm:cxn modelId="{25017BF6-44AB-471A-A887-AFE4AE498DD5}" type="presOf" srcId="{422CF7CA-8646-49CE-9A61-8B4947DA5B1E}" destId="{242D23DA-6ACD-4166-9396-174286199A35}" srcOrd="0" destOrd="0" presId="urn:microsoft.com/office/officeart/2005/8/layout/hierarchy3"/>
    <dgm:cxn modelId="{2E208F2A-C959-46CD-B676-C4ABE71CFDB1}" type="presOf" srcId="{EB502F90-6003-4F35-AABD-E0E8C50BAAFD}" destId="{C901B5BF-7690-415C-A29C-518B736FD1FD}" srcOrd="0" destOrd="0" presId="urn:microsoft.com/office/officeart/2005/8/layout/hierarchy3"/>
    <dgm:cxn modelId="{3F169D8C-B93C-4088-BA6C-E26C2D0B25EB}" type="presOf" srcId="{B3FEC777-82C7-453B-8FF4-DBDB00F6F9CD}" destId="{E3EB7890-1E8D-4C44-B855-75385AAB3A6A}" srcOrd="0" destOrd="0" presId="urn:microsoft.com/office/officeart/2005/8/layout/hierarchy3"/>
    <dgm:cxn modelId="{2AC78CFE-9C90-47A2-BBE6-2E4D0E1C3CD5}" type="presParOf" srcId="{BA38D194-F014-47FE-ACDA-F90429663792}" destId="{6B01B515-D3EB-486E-813D-2568A0A0254A}" srcOrd="0" destOrd="0" presId="urn:microsoft.com/office/officeart/2005/8/layout/hierarchy3"/>
    <dgm:cxn modelId="{7C812564-9388-4814-ABCB-6DF923D7DF22}" type="presParOf" srcId="{6B01B515-D3EB-486E-813D-2568A0A0254A}" destId="{635269F7-5422-4480-B937-201610EA7EB2}" srcOrd="0" destOrd="0" presId="urn:microsoft.com/office/officeart/2005/8/layout/hierarchy3"/>
    <dgm:cxn modelId="{59437C68-A3FB-472D-B293-B91D9CD4A242}" type="presParOf" srcId="{635269F7-5422-4480-B937-201610EA7EB2}" destId="{D4420682-1A04-4593-B41D-A4A26E08F9A3}" srcOrd="0" destOrd="0" presId="urn:microsoft.com/office/officeart/2005/8/layout/hierarchy3"/>
    <dgm:cxn modelId="{ACF87231-22A3-43FD-A7EE-C2794C606ED0}" type="presParOf" srcId="{635269F7-5422-4480-B937-201610EA7EB2}" destId="{ADDEC3BC-3C70-4A36-A3C3-4E01A3737503}" srcOrd="1" destOrd="0" presId="urn:microsoft.com/office/officeart/2005/8/layout/hierarchy3"/>
    <dgm:cxn modelId="{F2CDC134-2067-4333-B75C-0D1A66BE0007}" type="presParOf" srcId="{6B01B515-D3EB-486E-813D-2568A0A0254A}" destId="{AB15B1E4-2066-4B43-82E8-29B1060E5077}" srcOrd="1" destOrd="0" presId="urn:microsoft.com/office/officeart/2005/8/layout/hierarchy3"/>
    <dgm:cxn modelId="{2DEFE7BC-4B8C-48DC-B519-5079F39A90B8}" type="presParOf" srcId="{AB15B1E4-2066-4B43-82E8-29B1060E5077}" destId="{242D23DA-6ACD-4166-9396-174286199A35}" srcOrd="0" destOrd="0" presId="urn:microsoft.com/office/officeart/2005/8/layout/hierarchy3"/>
    <dgm:cxn modelId="{B6EF4C74-4548-411D-A20C-D4382794C05F}" type="presParOf" srcId="{AB15B1E4-2066-4B43-82E8-29B1060E5077}" destId="{0FDF97C3-8A84-40B3-8D33-1025F356C826}" srcOrd="1" destOrd="0" presId="urn:microsoft.com/office/officeart/2005/8/layout/hierarchy3"/>
    <dgm:cxn modelId="{CC66FE14-8622-45D8-9D66-336B79C67D70}" type="presParOf" srcId="{AB15B1E4-2066-4B43-82E8-29B1060E5077}" destId="{B1AB3E25-A63F-46E8-8304-0C769B443CB4}" srcOrd="2" destOrd="0" presId="urn:microsoft.com/office/officeart/2005/8/layout/hierarchy3"/>
    <dgm:cxn modelId="{C1B99AD1-3930-488D-8FC5-00FA508BF3C1}" type="presParOf" srcId="{AB15B1E4-2066-4B43-82E8-29B1060E5077}" destId="{427B4E51-59E1-4891-A3AC-1ABC6D039BC6}" srcOrd="3" destOrd="0" presId="urn:microsoft.com/office/officeart/2005/8/layout/hierarchy3"/>
    <dgm:cxn modelId="{8E0E5B30-4E11-4C0F-913D-37FD43557F3D}" type="presParOf" srcId="{AB15B1E4-2066-4B43-82E8-29B1060E5077}" destId="{E3EB7890-1E8D-4C44-B855-75385AAB3A6A}" srcOrd="4" destOrd="0" presId="urn:microsoft.com/office/officeart/2005/8/layout/hierarchy3"/>
    <dgm:cxn modelId="{F25C0FC6-678E-48BE-939D-CBCF3E3A0E9E}" type="presParOf" srcId="{AB15B1E4-2066-4B43-82E8-29B1060E5077}" destId="{C901B5BF-7690-415C-A29C-518B736FD1FD}" srcOrd="5" destOrd="0" presId="urn:microsoft.com/office/officeart/2005/8/layout/hierarchy3"/>
    <dgm:cxn modelId="{E4D0FBA7-0F89-4A18-8D80-CD4EDDDB1865}" type="presParOf" srcId="{BA38D194-F014-47FE-ACDA-F90429663792}" destId="{990D5798-0BF6-4156-9053-A4C00DE41E58}" srcOrd="1" destOrd="0" presId="urn:microsoft.com/office/officeart/2005/8/layout/hierarchy3"/>
    <dgm:cxn modelId="{D4E6AB7A-3335-4C38-AE71-2B3DBFDFFE1A}" type="presParOf" srcId="{990D5798-0BF6-4156-9053-A4C00DE41E58}" destId="{F28A67EF-E9D7-4E2A-9831-4F3BFAAFBF2D}" srcOrd="0" destOrd="0" presId="urn:microsoft.com/office/officeart/2005/8/layout/hierarchy3"/>
    <dgm:cxn modelId="{CE5B7872-9840-41EA-87C9-2D5AFDD25A1D}" type="presParOf" srcId="{F28A67EF-E9D7-4E2A-9831-4F3BFAAFBF2D}" destId="{912A5560-2BB7-40D1-81FF-755E5DB6097C}" srcOrd="0" destOrd="0" presId="urn:microsoft.com/office/officeart/2005/8/layout/hierarchy3"/>
    <dgm:cxn modelId="{6D132057-1564-4DF5-8C7D-CE216C91CE83}" type="presParOf" srcId="{F28A67EF-E9D7-4E2A-9831-4F3BFAAFBF2D}" destId="{3E8C4763-3FED-4BC6-A011-D5E869F8573B}" srcOrd="1" destOrd="0" presId="urn:microsoft.com/office/officeart/2005/8/layout/hierarchy3"/>
    <dgm:cxn modelId="{5FE39990-497B-43AC-88AE-32F01B5F0073}" type="presParOf" srcId="{990D5798-0BF6-4156-9053-A4C00DE41E58}" destId="{42DABEE2-27D8-4225-BC6A-931E298CB168}" srcOrd="1" destOrd="0" presId="urn:microsoft.com/office/officeart/2005/8/layout/hierarchy3"/>
    <dgm:cxn modelId="{F06B7D55-A7AE-44A6-8281-D0C0931C7087}" type="presParOf" srcId="{42DABEE2-27D8-4225-BC6A-931E298CB168}" destId="{656B596E-083E-4E1C-9EE8-52A5C72DDA09}" srcOrd="0" destOrd="0" presId="urn:microsoft.com/office/officeart/2005/8/layout/hierarchy3"/>
    <dgm:cxn modelId="{C0E536D9-DAF2-4420-BD68-13ABA1930A3E}" type="presParOf" srcId="{42DABEE2-27D8-4225-BC6A-931E298CB168}" destId="{8EC49DA0-F529-4321-8EC5-F30F760352DB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0E97EEE-E352-4456-A722-2DA58B0A7A7F}">
      <dsp:nvSpPr>
        <dsp:cNvPr id="0" name=""/>
        <dsp:cNvSpPr/>
      </dsp:nvSpPr>
      <dsp:spPr>
        <a:xfrm>
          <a:off x="481758" y="105654"/>
          <a:ext cx="1742423" cy="2624618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C6924-BA17-497A-A63D-547DA32FA673}">
      <dsp:nvSpPr>
        <dsp:cNvPr id="0" name=""/>
        <dsp:cNvSpPr/>
      </dsp:nvSpPr>
      <dsp:spPr>
        <a:xfrm>
          <a:off x="504055" y="2736302"/>
          <a:ext cx="1763318" cy="654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dlouhé</a:t>
          </a:r>
          <a:endParaRPr lang="cs-CZ" sz="3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504055" y="2736302"/>
        <a:ext cx="1763318" cy="654191"/>
      </dsp:txXfrm>
    </dsp:sp>
    <dsp:sp modelId="{01DCDE0F-1439-4D5A-BA18-1CD7C69A3D24}">
      <dsp:nvSpPr>
        <dsp:cNvPr id="0" name=""/>
        <dsp:cNvSpPr/>
      </dsp:nvSpPr>
      <dsp:spPr>
        <a:xfrm>
          <a:off x="3034968" y="45459"/>
          <a:ext cx="2122683" cy="1966042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116D4-3CE1-4CAA-B26F-B7C4DBBED6AD}">
      <dsp:nvSpPr>
        <dsp:cNvPr id="0" name=""/>
        <dsp:cNvSpPr/>
      </dsp:nvSpPr>
      <dsp:spPr>
        <a:xfrm>
          <a:off x="3240359" y="1944214"/>
          <a:ext cx="1763318" cy="654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krátké</a:t>
          </a:r>
          <a:endParaRPr lang="cs-CZ" sz="3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3240359" y="1944214"/>
        <a:ext cx="1763318" cy="654191"/>
      </dsp:txXfrm>
    </dsp:sp>
    <dsp:sp modelId="{3EBE48AA-F6F1-4BCE-BDEB-DB5E76144918}">
      <dsp:nvSpPr>
        <dsp:cNvPr id="0" name=""/>
        <dsp:cNvSpPr/>
      </dsp:nvSpPr>
      <dsp:spPr>
        <a:xfrm>
          <a:off x="5867002" y="27354"/>
          <a:ext cx="1927007" cy="2521859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4647CC-8E5E-4447-A8D0-87222521EC65}">
      <dsp:nvSpPr>
        <dsp:cNvPr id="0" name=""/>
        <dsp:cNvSpPr/>
      </dsp:nvSpPr>
      <dsp:spPr>
        <a:xfrm>
          <a:off x="5976672" y="2520279"/>
          <a:ext cx="1763318" cy="654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drobné</a:t>
          </a:r>
          <a:endParaRPr lang="cs-CZ" sz="3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5976672" y="2520279"/>
        <a:ext cx="1763318" cy="654191"/>
      </dsp:txXfrm>
    </dsp:sp>
    <dsp:sp modelId="{891E749C-0C1F-40E3-BBF9-0373495C0639}">
      <dsp:nvSpPr>
        <dsp:cNvPr id="0" name=""/>
        <dsp:cNvSpPr/>
      </dsp:nvSpPr>
      <dsp:spPr>
        <a:xfrm>
          <a:off x="2664290" y="3024341"/>
          <a:ext cx="1881884" cy="1478553"/>
        </a:xfrm>
        <a:prstGeom prst="roundRect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AECCD-3162-46E3-BE29-BAD0581A9EF4}">
      <dsp:nvSpPr>
        <dsp:cNvPr id="0" name=""/>
        <dsp:cNvSpPr/>
      </dsp:nvSpPr>
      <dsp:spPr>
        <a:xfrm>
          <a:off x="4464497" y="3816422"/>
          <a:ext cx="1763318" cy="654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ploché</a:t>
          </a:r>
          <a:endParaRPr lang="cs-CZ" sz="3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4464497" y="3816422"/>
        <a:ext cx="1763318" cy="65419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420682-1A04-4593-B41D-A4A26E08F9A3}">
      <dsp:nvSpPr>
        <dsp:cNvPr id="0" name=""/>
        <dsp:cNvSpPr/>
      </dsp:nvSpPr>
      <dsp:spPr>
        <a:xfrm>
          <a:off x="1207190" y="2277"/>
          <a:ext cx="2656297" cy="10055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pevné</a:t>
          </a:r>
          <a:endParaRPr lang="cs-CZ" sz="3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1207190" y="2277"/>
        <a:ext cx="2656297" cy="1005594"/>
      </dsp:txXfrm>
    </dsp:sp>
    <dsp:sp modelId="{242D23DA-6ACD-4166-9396-174286199A35}">
      <dsp:nvSpPr>
        <dsp:cNvPr id="0" name=""/>
        <dsp:cNvSpPr/>
      </dsp:nvSpPr>
      <dsp:spPr>
        <a:xfrm>
          <a:off x="1472819" y="1007871"/>
          <a:ext cx="265629" cy="754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4195"/>
              </a:lnTo>
              <a:lnTo>
                <a:pt x="265629" y="754195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DF97C3-8A84-40B3-8D33-1025F356C826}">
      <dsp:nvSpPr>
        <dsp:cNvPr id="0" name=""/>
        <dsp:cNvSpPr/>
      </dsp:nvSpPr>
      <dsp:spPr>
        <a:xfrm>
          <a:off x="1738449" y="1259270"/>
          <a:ext cx="2346767" cy="10055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cap="none" spc="0" dirty="0" smtClean="0">
              <a:ln w="18000">
                <a:prstDash val="solid"/>
                <a:miter lim="800000"/>
              </a:ln>
              <a:solidFill>
                <a:srgbClr val="6B472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rPr>
            <a:t>srůstem</a:t>
          </a:r>
          <a:endParaRPr lang="cs-CZ" sz="3200" b="1" kern="1200" cap="none" spc="0" dirty="0">
            <a:ln w="18000">
              <a:prstDash val="solid"/>
              <a:miter lim="800000"/>
            </a:ln>
            <a:solidFill>
              <a:srgbClr val="6B4723"/>
            </a:solidFill>
            <a:effectLst>
              <a:outerShdw blurRad="25500" dist="23000" dir="7020000" algn="tl">
                <a:srgbClr val="000000">
                  <a:alpha val="50000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1738449" y="1259270"/>
        <a:ext cx="2346767" cy="1005594"/>
      </dsp:txXfrm>
    </dsp:sp>
    <dsp:sp modelId="{B1AB3E25-A63F-46E8-8304-0C769B443CB4}">
      <dsp:nvSpPr>
        <dsp:cNvPr id="0" name=""/>
        <dsp:cNvSpPr/>
      </dsp:nvSpPr>
      <dsp:spPr>
        <a:xfrm>
          <a:off x="1472819" y="1007871"/>
          <a:ext cx="266611" cy="32518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51840"/>
              </a:lnTo>
              <a:lnTo>
                <a:pt x="266611" y="3251840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7B4E51-59E1-4891-A3AC-1ABC6D039BC6}">
      <dsp:nvSpPr>
        <dsp:cNvPr id="0" name=""/>
        <dsp:cNvSpPr/>
      </dsp:nvSpPr>
      <dsp:spPr>
        <a:xfrm>
          <a:off x="1739431" y="3756915"/>
          <a:ext cx="3184741" cy="10055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cap="none" spc="0" dirty="0" smtClean="0">
              <a:ln w="18000">
                <a:prstDash val="solid"/>
                <a:miter lim="800000"/>
              </a:ln>
              <a:solidFill>
                <a:srgbClr val="6B472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rPr>
            <a:t>chrupavkou</a:t>
          </a:r>
          <a:endParaRPr lang="cs-CZ" sz="3200" b="1" kern="1200" cap="none" spc="0" dirty="0">
            <a:ln w="18000">
              <a:prstDash val="solid"/>
              <a:miter lim="800000"/>
            </a:ln>
            <a:solidFill>
              <a:srgbClr val="6B4723"/>
            </a:solidFill>
            <a:effectLst>
              <a:outerShdw blurRad="25500" dist="23000" dir="7020000" algn="tl">
                <a:srgbClr val="000000">
                  <a:alpha val="50000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1739431" y="3756915"/>
        <a:ext cx="3184741" cy="1005594"/>
      </dsp:txXfrm>
    </dsp:sp>
    <dsp:sp modelId="{E3EB7890-1E8D-4C44-B855-75385AAB3A6A}">
      <dsp:nvSpPr>
        <dsp:cNvPr id="0" name=""/>
        <dsp:cNvSpPr/>
      </dsp:nvSpPr>
      <dsp:spPr>
        <a:xfrm>
          <a:off x="1472819" y="1007871"/>
          <a:ext cx="266611" cy="20353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35303"/>
              </a:lnTo>
              <a:lnTo>
                <a:pt x="266611" y="2035303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01B5BF-7690-415C-A29C-518B736FD1FD}">
      <dsp:nvSpPr>
        <dsp:cNvPr id="0" name=""/>
        <dsp:cNvSpPr/>
      </dsp:nvSpPr>
      <dsp:spPr>
        <a:xfrm>
          <a:off x="1739431" y="2540377"/>
          <a:ext cx="2647303" cy="10055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cap="none" spc="0" dirty="0" smtClean="0">
              <a:ln w="18000">
                <a:prstDash val="solid"/>
                <a:miter lim="800000"/>
              </a:ln>
              <a:solidFill>
                <a:srgbClr val="6B472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rPr>
            <a:t>vazivem</a:t>
          </a:r>
          <a:endParaRPr lang="cs-CZ" sz="3200" b="1" kern="1200" cap="none" spc="0" dirty="0">
            <a:ln w="18000">
              <a:prstDash val="solid"/>
              <a:miter lim="800000"/>
            </a:ln>
            <a:solidFill>
              <a:srgbClr val="6B4723"/>
            </a:solidFill>
            <a:effectLst>
              <a:outerShdw blurRad="25500" dist="23000" dir="7020000" algn="tl">
                <a:srgbClr val="000000">
                  <a:alpha val="50000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1739431" y="2540377"/>
        <a:ext cx="2647303" cy="1005594"/>
      </dsp:txXfrm>
    </dsp:sp>
    <dsp:sp modelId="{912A5560-2BB7-40D1-81FF-755E5DB6097C}">
      <dsp:nvSpPr>
        <dsp:cNvPr id="0" name=""/>
        <dsp:cNvSpPr/>
      </dsp:nvSpPr>
      <dsp:spPr>
        <a:xfrm>
          <a:off x="4366285" y="2277"/>
          <a:ext cx="2619472" cy="1005594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1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pohyblivé</a:t>
          </a:r>
          <a:endParaRPr lang="cs-CZ" sz="3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4366285" y="2277"/>
        <a:ext cx="2619472" cy="1005594"/>
      </dsp:txXfrm>
    </dsp:sp>
    <dsp:sp modelId="{656B596E-083E-4E1C-9EE8-52A5C72DDA09}">
      <dsp:nvSpPr>
        <dsp:cNvPr id="0" name=""/>
        <dsp:cNvSpPr/>
      </dsp:nvSpPr>
      <dsp:spPr>
        <a:xfrm>
          <a:off x="4628232" y="1007871"/>
          <a:ext cx="261947" cy="754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4195"/>
              </a:lnTo>
              <a:lnTo>
                <a:pt x="261947" y="754195"/>
              </a:lnTo>
            </a:path>
          </a:pathLst>
        </a:cu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C49DA0-F529-4321-8EC5-F30F760352DB}">
      <dsp:nvSpPr>
        <dsp:cNvPr id="0" name=""/>
        <dsp:cNvSpPr/>
      </dsp:nvSpPr>
      <dsp:spPr>
        <a:xfrm>
          <a:off x="4890179" y="1259270"/>
          <a:ext cx="2132230" cy="10055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cap="none" spc="0" dirty="0" smtClean="0">
              <a:ln w="18000">
                <a:prstDash val="solid"/>
                <a:miter lim="800000"/>
              </a:ln>
              <a:solidFill>
                <a:srgbClr val="6B472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rPr>
            <a:t>kloubem</a:t>
          </a:r>
          <a:endParaRPr lang="cs-CZ" sz="3200" b="1" kern="1200" cap="none" spc="0" dirty="0">
            <a:ln w="18000">
              <a:prstDash val="solid"/>
              <a:miter lim="800000"/>
            </a:ln>
            <a:solidFill>
              <a:srgbClr val="6B4723"/>
            </a:solidFill>
            <a:effectLst>
              <a:outerShdw blurRad="25500" dist="23000" dir="7020000" algn="tl">
                <a:srgbClr val="000000">
                  <a:alpha val="50000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4890179" y="1259270"/>
        <a:ext cx="2132230" cy="10055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#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D9E3CE9-EB5D-430A-9496-AF24A5F669EE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4241456-E240-4026-A2E2-E4F0B10D9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93546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89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29B1A6E-40E0-4C00-BBCB-ADF0420FA67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319A0-5AB4-42FB-BD02-6489213124A3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9DCBF-22CC-434E-9F6E-AD4920567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23EFE-9657-4FFC-ABB5-09A08B5129C8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3E301-4992-4B5E-9CFE-17594B9D8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FB2B9-803F-4AB2-B533-8D38FA656D9A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A1399-4252-42A4-914F-81A2E8054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468B0-75F0-462A-99E6-E8E38E2879F1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FC846-7AA4-49A6-97C9-A63FD6DC8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97CE8-304D-4D93-A82E-A1C7C23E2646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34564-676F-4266-A0D7-01D78B8A79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07F60-F9C6-43E2-889D-9042F1C29E86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57D30-531D-486E-A05E-05C03AFBB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D55C74-BF67-4BF3-8581-687DFA642622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46CDA-A59F-48BB-94B1-7E21CA2B30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BAFC6-F1C2-4B1C-A569-690DF7E0B788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FA9B3-5823-4139-870E-5492BA252E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C1FEA-1219-4B99-AB13-5984BA598C36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5801B-A64F-4E54-A3BA-0FE7F8CFC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0AAAB-2C9B-4797-93B1-C8A6ABFDBA52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FC457-8B10-43D1-9EAB-04FE905F11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1859-58B6-4278-A444-A7B4FF37A728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3253E-11DF-4833-86D2-C382217F4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C41037-10C5-493A-9E59-7349F15556C7}" type="datetimeFigureOut">
              <a:rPr lang="cs-CZ"/>
              <a:pPr>
                <a:defRPr/>
              </a:pPr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61C215-BECF-4006-92FE-0FA9FA892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emf"/><Relationship Id="rId7" Type="http://schemas.openxmlformats.org/officeDocument/2006/relationships/image" Target="../media/image18.png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emf"/><Relationship Id="rId3" Type="http://schemas.openxmlformats.org/officeDocument/2006/relationships/image" Target="../media/image21.emf"/><Relationship Id="rId7" Type="http://schemas.openxmlformats.org/officeDocument/2006/relationships/image" Target="../media/image25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260350"/>
            <a:ext cx="6084888" cy="148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9963" y="558958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36671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VY_32_INOVACE_06_PR_KOSTERNÍ SOUSTAVA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200025"/>
            <a:ext cx="25908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417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18176359"/>
              </p:ext>
            </p:extLst>
          </p:nvPr>
        </p:nvGraphicFramePr>
        <p:xfrm>
          <a:off x="430213" y="836613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Kosterní soustava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stavbou a činností kosterní soustavy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určí polohu a objasní stavbu a funkci orgánů a orgánových soustav lidského těla, vysvětlí jejich vztahy.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Kosti, klouby, kostra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Petra Stixová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– 9.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2492896"/>
            <a:ext cx="6048672" cy="273630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b="1" spc="50" dirty="0" smtClean="0">
                <a:ln w="12700" cmpd="sng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KOSTERNÍ SOUSTAVA</a:t>
            </a:r>
            <a:r>
              <a:rPr lang="cs-CZ" sz="8800" b="1" dirty="0" smtClean="0">
                <a:solidFill>
                  <a:schemeClr val="bg1"/>
                </a:solidFill>
                <a:effectLst>
                  <a:glow rad="139700">
                    <a:schemeClr val="tx2">
                      <a:lumMod val="40000"/>
                      <a:lumOff val="60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8800" b="1" dirty="0" smtClean="0">
                <a:solidFill>
                  <a:schemeClr val="bg1"/>
                </a:solidFill>
                <a:effectLst>
                  <a:glow rad="139700">
                    <a:schemeClr val="tx2">
                      <a:lumMod val="40000"/>
                      <a:lumOff val="60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sz="8800" b="1" dirty="0">
              <a:solidFill>
                <a:schemeClr val="bg1"/>
              </a:solidFill>
              <a:effectLst>
                <a:glow rad="139700">
                  <a:schemeClr val="tx2">
                    <a:lumMod val="40000"/>
                    <a:lumOff val="60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19138"/>
            <a:ext cx="3095625" cy="562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24947"/>
            <a:ext cx="6851104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</a:t>
            </a:r>
            <a:endParaRPr lang="cs-CZ" sz="5400" b="1" dirty="0">
              <a:ln w="18000">
                <a:solidFill>
                  <a:schemeClr val="bg2">
                    <a:lumMod val="2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113" y="2060575"/>
            <a:ext cx="568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Clr>
                <a:schemeClr val="bg1"/>
              </a:buClr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soubor kostí, chrupavek a vazů, které dohromady vytvářejí pevnou, pasivně pohyblivou oporu těla, na niž se upínají svaly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24408"/>
          <a:stretch>
            <a:fillRect/>
          </a:stretch>
        </p:blipFill>
        <p:spPr bwMode="auto">
          <a:xfrm rot="983574">
            <a:off x="-436563" y="1420813"/>
            <a:ext cx="3333751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FUNKCE:</a:t>
            </a:r>
            <a:endParaRPr lang="cs-CZ" sz="4800" b="1" dirty="0">
              <a:ln w="18000">
                <a:solidFill>
                  <a:schemeClr val="bg2">
                    <a:lumMod val="2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N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opora těla,</a:t>
            </a:r>
          </a:p>
          <a:p>
            <a:pPr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N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ochrana vnitřních orgánů,</a:t>
            </a:r>
          </a:p>
          <a:p>
            <a:pPr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N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pohyb,</a:t>
            </a:r>
          </a:p>
          <a:p>
            <a:pPr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N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tvorba krve,</a:t>
            </a:r>
          </a:p>
          <a:p>
            <a:pPr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N"/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ukládání minerálních látek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STAVBA:</a:t>
            </a:r>
            <a:endParaRPr lang="cs-CZ" b="1" dirty="0">
              <a:ln w="18000">
                <a:solidFill>
                  <a:schemeClr val="bg2">
                    <a:lumMod val="2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525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"/>
              <a:defRPr/>
            </a:pPr>
            <a:r>
              <a:rPr lang="pl-PL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 je tvořena většinou z 220 kostí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bg1"/>
              </a:buClr>
              <a:buFont typeface="Arial" pitchFamily="34" charset="0"/>
              <a:buNone/>
              <a:defRPr/>
            </a:pPr>
            <a:endParaRPr lang="pl-PL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bg1"/>
              </a:buClr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- stavba: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bg1"/>
              </a:buClr>
              <a:buFont typeface="Arial" pitchFamily="34" charset="0"/>
              <a:buNone/>
              <a:defRPr/>
            </a:pP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 l="4539" t="9283" r="5318"/>
          <a:stretch>
            <a:fillRect/>
          </a:stretch>
        </p:blipFill>
        <p:spPr bwMode="auto">
          <a:xfrm>
            <a:off x="1493838" y="3141663"/>
            <a:ext cx="6156325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476250"/>
            <a:ext cx="4038600" cy="5649913"/>
          </a:xfrm>
        </p:spPr>
        <p:txBody>
          <a:bodyPr rtlCol="0">
            <a:normAutofit fontScale="925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OKOSTICE: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blána, která chrání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vyživuje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HUTNÁ TKÁŇ: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velmi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pevná, tvoří povrch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kosti, obsahuje cévy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nervová vlákna 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00563" y="260350"/>
            <a:ext cx="4392612" cy="5865813"/>
          </a:xfrm>
        </p:spPr>
        <p:txBody>
          <a:bodyPr rtlCol="0">
            <a:normAutofit fontScale="925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HOUBOVITÁ TKÁŇ: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lehká, křehká, uvnitř kosti, je tvořena drobnými trámci a dutinkami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KOSTNÍ DŘEŇ: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mládí červená,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v dospělosti žlutá hmota (tzv. morek), vznikají v ní krvinky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VÝVIN A RŮST KOSTÍ:</a:t>
            </a:r>
            <a:endParaRPr lang="cs-CZ" b="1" dirty="0">
              <a:ln w="18000">
                <a:solidFill>
                  <a:schemeClr val="bg2">
                    <a:lumMod val="2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N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růst kosti do šířky umožňuje </a:t>
            </a: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okostice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růst kosti do délky zajišťují </a:t>
            </a: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růstové chrupavky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bg1"/>
              </a:buClr>
              <a:buFont typeface="Arial" pitchFamily="34" charset="0"/>
              <a:buNone/>
              <a:defRPr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N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chrupavky se postupně mění v kost, tento děj se nazývá </a:t>
            </a: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osifikace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(končí kolem 18. roku)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TYPY KOSTÍ:</a:t>
            </a:r>
            <a:endParaRPr lang="cs-CZ" b="1" dirty="0">
              <a:ln w="18000">
                <a:solidFill>
                  <a:schemeClr val="bg2">
                    <a:lumMod val="2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E97EEE-E352-4456-A722-2DA58B0A7A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4" dur="2000"/>
                                        <p:tgtEl>
                                          <p:spTgt spid="4">
                                            <p:graphicEl>
                                              <a:dgm id="{60E97EEE-E352-4456-A722-2DA58B0A7A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FC6924-BA17-497A-A63D-547DA32FA6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CAFC6924-BA17-497A-A63D-547DA32FA6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DCDE0F-1439-4D5A-BA18-1CD7C69A3D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01DCDE0F-1439-4D5A-BA18-1CD7C69A3D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E116D4-3CE1-4CAA-B26F-B7C4DBBED6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81E116D4-3CE1-4CAA-B26F-B7C4DBBED6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BE48AA-F6F1-4BCE-BDEB-DB5E761449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0" dur="2000"/>
                                        <p:tgtEl>
                                          <p:spTgt spid="4">
                                            <p:graphicEl>
                                              <a:dgm id="{3EBE48AA-F6F1-4BCE-BDEB-DB5E761449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4647CC-8E5E-4447-A8D0-87222521EC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3" dur="2000"/>
                                        <p:tgtEl>
                                          <p:spTgt spid="4">
                                            <p:graphicEl>
                                              <a:dgm id="{134647CC-8E5E-4447-A8D0-87222521EC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1E749C-0C1F-40E3-BBF9-0373495C0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8" dur="2000"/>
                                        <p:tgtEl>
                                          <p:spTgt spid="4">
                                            <p:graphicEl>
                                              <a:dgm id="{891E749C-0C1F-40E3-BBF9-0373495C06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CAECCD-3162-46E3-BE29-BAD0581A9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41" dur="2000"/>
                                        <p:tgtEl>
                                          <p:spTgt spid="4">
                                            <p:graphicEl>
                                              <a:dgm id="{B9CAECCD-3162-46E3-BE29-BAD0581A9E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SPOJENÍ KOSTÍ:</a:t>
            </a:r>
            <a:endParaRPr lang="cs-CZ" b="1" dirty="0">
              <a:ln w="18000">
                <a:solidFill>
                  <a:schemeClr val="bg2">
                    <a:lumMod val="2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81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420682-1A04-4593-B41D-A4A26E08F9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D4420682-1A04-4593-B41D-A4A26E08F9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D4420682-1A04-4593-B41D-A4A26E08F9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D4420682-1A04-4593-B41D-A4A26E08F9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2A5560-2BB7-40D1-81FF-755E5DB60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912A5560-2BB7-40D1-81FF-755E5DB609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graphicEl>
                                              <a:dgm id="{912A5560-2BB7-40D1-81FF-755E5DB60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graphicEl>
                                              <a:dgm id="{912A5560-2BB7-40D1-81FF-755E5DB60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2D23DA-6ACD-4166-9396-174286199A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242D23DA-6ACD-4166-9396-174286199A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graphicEl>
                                              <a:dgm id="{242D23DA-6ACD-4166-9396-174286199A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graphicEl>
                                              <a:dgm id="{242D23DA-6ACD-4166-9396-174286199A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DF97C3-8A84-40B3-8D33-1025F356C8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0FDF97C3-8A84-40B3-8D33-1025F356C8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graphicEl>
                                              <a:dgm id="{0FDF97C3-8A84-40B3-8D33-1025F356C8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graphicEl>
                                              <a:dgm id="{0FDF97C3-8A84-40B3-8D33-1025F356C8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AB3E25-A63F-46E8-8304-0C769B443C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B1AB3E25-A63F-46E8-8304-0C769B443C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graphicEl>
                                              <a:dgm id="{B1AB3E25-A63F-46E8-8304-0C769B443C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graphicEl>
                                              <a:dgm id="{B1AB3E25-A63F-46E8-8304-0C769B443C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7B4E51-59E1-4891-A3AC-1ABC6D039B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graphicEl>
                                              <a:dgm id="{427B4E51-59E1-4891-A3AC-1ABC6D039B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graphicEl>
                                              <a:dgm id="{427B4E51-59E1-4891-A3AC-1ABC6D039B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427B4E51-59E1-4891-A3AC-1ABC6D039B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EB7890-1E8D-4C44-B855-75385AAB3A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graphicEl>
                                              <a:dgm id="{E3EB7890-1E8D-4C44-B855-75385AAB3A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graphicEl>
                                              <a:dgm id="{E3EB7890-1E8D-4C44-B855-75385AAB3A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graphicEl>
                                              <a:dgm id="{E3EB7890-1E8D-4C44-B855-75385AAB3A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01B5BF-7690-415C-A29C-518B736FD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graphicEl>
                                              <a:dgm id="{C901B5BF-7690-415C-A29C-518B736FD1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graphicEl>
                                              <a:dgm id="{C901B5BF-7690-415C-A29C-518B736FD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graphicEl>
                                              <a:dgm id="{C901B5BF-7690-415C-A29C-518B736FD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6B596E-083E-4E1C-9EE8-52A5C72DDA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graphicEl>
                                              <a:dgm id="{656B596E-083E-4E1C-9EE8-52A5C72DDA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graphicEl>
                                              <a:dgm id="{656B596E-083E-4E1C-9EE8-52A5C72DDA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graphicEl>
                                              <a:dgm id="{656B596E-083E-4E1C-9EE8-52A5C72DDA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C49DA0-F529-4321-8EC5-F30F760352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graphicEl>
                                              <a:dgm id="{8EC49DA0-F529-4321-8EC5-F30F760352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graphicEl>
                                              <a:dgm id="{8EC49DA0-F529-4321-8EC5-F30F760352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graphicEl>
                                              <a:dgm id="{8EC49DA0-F529-4321-8EC5-F30F760352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 uiExpand="1">
        <p:bldSub>
          <a:bldDgm bld="lvlAtOnc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KLOUB:</a:t>
            </a:r>
            <a:endParaRPr lang="cs-CZ" b="1" dirty="0">
              <a:ln w="18000">
                <a:solidFill>
                  <a:srgbClr val="6B4723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3175" y="1484313"/>
            <a:ext cx="6597650" cy="501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039" y="260648"/>
            <a:ext cx="6336344" cy="172819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PŘEHLED KOSTÍ:</a:t>
            </a:r>
            <a:endParaRPr lang="cs-CZ" sz="5400" b="1" dirty="0">
              <a:ln w="18000">
                <a:solidFill>
                  <a:srgbClr val="6B4723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916113"/>
            <a:ext cx="5689600" cy="4525962"/>
          </a:xfrm>
        </p:spPr>
        <p:txBody>
          <a:bodyPr rtlCol="0">
            <a:normAutofit/>
          </a:bodyPr>
          <a:lstStyle/>
          <a:p>
            <a:pPr marL="1028700" indent="-102870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 hlavy = lebka</a:t>
            </a:r>
          </a:p>
          <a:p>
            <a:pPr marL="1028700" indent="-102870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 trupu</a:t>
            </a:r>
          </a:p>
          <a:p>
            <a:pPr marL="1028700" indent="-102870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 končetin</a:t>
            </a:r>
            <a:endParaRPr lang="cs-CZ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2924175"/>
            <a:ext cx="2735263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cs-CZ" b="1" dirty="0" smtClean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 hlavy (lebka)</a:t>
            </a:r>
            <a:endParaRPr lang="cs-CZ" b="1" dirty="0">
              <a:ln w="18000">
                <a:solidFill>
                  <a:srgbClr val="6B4723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3388" y="1341438"/>
            <a:ext cx="4040187" cy="6397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Obličejová část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0825" y="1916113"/>
            <a:ext cx="4040188" cy="475297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horní čelist (2)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dolní čelist (1)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lícní (2)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nosní (2)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slzní (2)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dolní skořepa nosní (2)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patrová (2)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radličná (1)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+ jazylka (1)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7900" y="1916113"/>
            <a:ext cx="3794125" cy="4410075"/>
          </a:xfr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4581525"/>
            <a:ext cx="949325" cy="6556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4797425"/>
            <a:ext cx="833438" cy="676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538" y="4002088"/>
            <a:ext cx="787400" cy="646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725" y="3578225"/>
            <a:ext cx="809625" cy="620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62900" y="3549650"/>
            <a:ext cx="785813" cy="649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725" y="6092825"/>
            <a:ext cx="1619250" cy="59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cs-CZ" b="1" dirty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prstClr val="white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 hlavy (lebka)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Mozková část</a:t>
            </a:r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388" y="2366963"/>
            <a:ext cx="4040187" cy="395128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týlní (1)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klínová (1)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čichová (1)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spánková (2)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čelní (1)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temenní (2)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02125" y="1951038"/>
            <a:ext cx="4416425" cy="4086225"/>
          </a:xfr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78763" y="2349500"/>
            <a:ext cx="1147762" cy="358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2366963"/>
            <a:ext cx="1703387" cy="341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838" y="3822700"/>
            <a:ext cx="1168400" cy="3444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41738" y="3430588"/>
            <a:ext cx="1722437" cy="339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4738" y="5778500"/>
            <a:ext cx="1689100" cy="3476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172450" y="3630613"/>
            <a:ext cx="971550" cy="59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II.   Kostra trupu</a:t>
            </a:r>
            <a:endParaRPr lang="cs-CZ" b="1" dirty="0">
              <a:ln w="18000">
                <a:solidFill>
                  <a:srgbClr val="6B4723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Hrudník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0825" y="2222500"/>
            <a:ext cx="4040188" cy="39512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hrudní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žebra (12 párů)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7. pár – pravá žebra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8. – 10. pár – nepravá žebra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11. – 12. pár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– volná žebra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49750" y="2205038"/>
            <a:ext cx="4359275" cy="4030662"/>
          </a:xfr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650" y="3675063"/>
            <a:ext cx="866775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60788" y="3355975"/>
            <a:ext cx="790575" cy="581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51238" y="5172075"/>
            <a:ext cx="1000125" cy="59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98825" y="5838825"/>
            <a:ext cx="1504950" cy="352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prstClr val="white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II.    Kostra </a:t>
            </a:r>
            <a:r>
              <a:rPr lang="cs-CZ" b="1" dirty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prstClr val="white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trupu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Páteř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tvořena obratli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 krčních (1. atlas; 2. axis)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12 hrudních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 bederních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 křížových srostlých v kost křížovou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4-5 kostrčních srostlých v kost kostrční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2538" y="1241425"/>
            <a:ext cx="1460500" cy="531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9588" y="1341438"/>
            <a:ext cx="1152525" cy="7826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5600" y="2636838"/>
            <a:ext cx="1120775" cy="74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525" y="5357813"/>
            <a:ext cx="1017588" cy="6778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7400" y="6102350"/>
            <a:ext cx="1195388" cy="696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22863" y="4502150"/>
            <a:ext cx="1214437" cy="682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III.    Kostra končetin</a:t>
            </a:r>
            <a:endParaRPr lang="cs-CZ" b="1" dirty="0">
              <a:ln w="18000">
                <a:solidFill>
                  <a:srgbClr val="6B4723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13" y="1268413"/>
            <a:ext cx="4040187" cy="6397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Horní končetina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313" y="1916113"/>
            <a:ext cx="4040187" cy="4752975"/>
          </a:xfrm>
        </p:spPr>
        <p:txBody>
          <a:bodyPr rtlCol="0">
            <a:normAutofit fontScale="92500" lnSpcReduction="10000"/>
          </a:bodyPr>
          <a:lstStyle/>
          <a:p>
            <a:pPr marL="457200" indent="-45720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pletenec lopatkový: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lopatka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klíční kost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 paže a předloktí: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pažní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vřetenní (palcová strana)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 loketní (malíková strana)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3"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kostra ruky: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kosti zápěstní (8)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kosti záprstní (5)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články prstů (14)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endParaRPr lang="cs-CZ" dirty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endParaRPr lang="cs-CZ" dirty="0" smtClean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endParaRPr lang="cs-CZ" dirty="0" smtClean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endParaRPr lang="cs-CZ" dirty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endParaRPr lang="cs-CZ" dirty="0" smtClean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endParaRPr lang="cs-CZ" dirty="0" smtClean="0"/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94338" y="1341438"/>
            <a:ext cx="2270125" cy="521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64413" y="2471738"/>
            <a:ext cx="800100" cy="638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950" y="1484313"/>
            <a:ext cx="1171575" cy="657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26088" y="1036638"/>
            <a:ext cx="800100" cy="609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07050" y="2952750"/>
            <a:ext cx="952500" cy="476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08825" y="3573463"/>
            <a:ext cx="923925" cy="59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16800" y="4437063"/>
            <a:ext cx="1019175" cy="657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37213" y="4484688"/>
            <a:ext cx="952500" cy="5619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75363" y="6076950"/>
            <a:ext cx="847725" cy="609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57750" y="5114925"/>
            <a:ext cx="1771650" cy="438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40338" y="5689600"/>
            <a:ext cx="168592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999" y="116632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>
                <a:ln w="18000">
                  <a:solidFill>
                    <a:srgbClr val="6B4723"/>
                  </a:solidFill>
                  <a:prstDash val="solid"/>
                  <a:miter lim="800000"/>
                </a:ln>
                <a:solidFill>
                  <a:prstClr val="white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III.    Kostra končetin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13" y="1268413"/>
            <a:ext cx="4040187" cy="6397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Dolní končetina:</a:t>
            </a:r>
            <a:endParaRPr lang="cs-CZ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313" y="1916113"/>
            <a:ext cx="4040187" cy="4752975"/>
          </a:xfrm>
        </p:spPr>
        <p:txBody>
          <a:bodyPr rtlCol="0">
            <a:normAutofit fontScale="92500" lnSpcReduction="10000"/>
          </a:bodyPr>
          <a:lstStyle/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pletenec pánevní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pánevní (srostlá z kosti kyčelní, stydké a sedací)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2"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kostra stehna a bérce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stehenní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holenní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lýtková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čéška</a:t>
            </a:r>
          </a:p>
          <a:p>
            <a:pPr marL="457200" indent="-457200" eaLnBrk="1" fontAlgn="auto" hangingPunct="1">
              <a:spcAft>
                <a:spcPts val="0"/>
              </a:spcAft>
              <a:buFont typeface="Arial" pitchFamily="34" charset="0"/>
              <a:buAutoNum type="alphaLcParenR" startAt="3"/>
              <a:defRPr/>
            </a:pPr>
            <a:r>
              <a:rPr lang="cs-CZ" b="1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kostra nohy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kosti zánártní (7 – nevětší je kost patní)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kosti nártní (5)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články prstů (14)</a:t>
            </a:r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Calibri" pitchFamily="34" charset="0"/>
              <a:buChar char="-"/>
              <a:defRPr/>
            </a:pPr>
            <a:endParaRPr lang="cs-CZ" dirty="0"/>
          </a:p>
        </p:txBody>
      </p:sp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1054100"/>
            <a:ext cx="2795588" cy="573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34063" y="882650"/>
            <a:ext cx="1000125" cy="638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06963" y="1700213"/>
            <a:ext cx="1057275" cy="619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50088" y="2781300"/>
            <a:ext cx="1047750" cy="581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69113" y="3573463"/>
            <a:ext cx="800100" cy="4095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92938" y="4076700"/>
            <a:ext cx="1609725" cy="323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96113" y="4440238"/>
            <a:ext cx="1476375" cy="381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00875" y="4911725"/>
            <a:ext cx="146685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59563" y="5507038"/>
            <a:ext cx="1676400" cy="333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92950" y="5881688"/>
            <a:ext cx="160972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889500" y="5840413"/>
            <a:ext cx="14478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60" name="Picture 16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632450" y="6196013"/>
            <a:ext cx="704850" cy="59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rgbClr val="875A2D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zdroje:</a:t>
            </a:r>
            <a:endParaRPr lang="cs-CZ" sz="2800" b="1" dirty="0">
              <a:ln>
                <a:solidFill>
                  <a:srgbClr val="875A2D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32765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NOVOTNÝ, Ivan a Michal HRUŠKA. Biologie člověka pro gymnázia. 1. vyd. Praha: Fortuna, 1995, 136 s. ISBN 80-716-8234-9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KANTOREK, Jan, Jaroslav JURČÁK a Jiří FRONĚK. Přírodopis 8. Olomouc: </a:t>
            </a:r>
            <a:r>
              <a:rPr lang="cs-CZ" sz="18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Prodos</a:t>
            </a: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1999, 127 s. ISBN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80-723-0040-7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Skelett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it-IT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In: [online]. [cit. 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-0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-27</a:t>
            </a:r>
            <a:r>
              <a:rPr lang="it-IT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www.mzfk.net/pix/content/illustrationen/Skelett-verkleinert.jpg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19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Femur. In: [online]. [cit. </a:t>
            </a:r>
            <a:r>
              <a:rPr lang="it-IT" sz="19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cs-CZ" sz="19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it-IT" sz="19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-0</a:t>
            </a:r>
            <a:r>
              <a:rPr lang="cs-CZ" sz="19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it-IT" sz="19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-27</a:t>
            </a:r>
            <a:r>
              <a:rPr lang="it-IT" sz="19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www.google.cz/imgres?q=stehenn%C3%AD+kost&amp;um=1&amp;hl=cs&amp;sa=N&amp;biw=1440&amp;bih=683&amp;tbm=isch&amp;tbnid=hTdLF9bsfZdkWM:&amp;imgrefurl=http://shs.westport.k12.ct.us/mjvl/anatomy/skeletal/bonel%26r.htm&amp;docid=M2xZL8ev8IpcZM&amp;imgurl=http://shs.westport.k12.ct.us/mjvl/anatomy/skeletal/femur.jpg&amp;w=561&amp;h=1466&amp;ei=a06pT7SLEM7AtAblx8GKBQ&amp;zoom=1&amp;iact=hc&amp;vpx=166&amp;vpy=201&amp;dur=35&amp;hovh=363&amp;hovw=139&amp;tx=89&amp;ty=280&amp;sig=103301014286015974128&amp;page=1&amp;tbnh=143&amp;tbnw=55&amp;start=0&amp;ndsp=26&amp;ved=1t:429,r:18,s:0,i:109 </a:t>
            </a:r>
            <a:endParaRPr lang="cs-CZ" sz="19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1198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Spinous procesess. In: [online]. [cit. 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-0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-27</a:t>
            </a:r>
            <a:r>
              <a:rPr lang="it-IT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www.google.cz/imgres?q=obratel&amp;um=1&amp;hl=cs&amp;biw=1440&amp;bih=683&amp;tbm=isch&amp;tbnid=su9PKU6-UjLgSM:&amp;imgrefurl=http://www.cedars-sinai.edu/Patients/Programs-and-Services/Spine-Center/Anatomy-of-the-Spine/Vertebrae-of-the-Spine.aspx&amp;docid=HdUy62onPDV4LM&amp;imgurl=http://www.cedars-sinai.edu/Patients/Programs-and-Services/Spine-Center/Anatomy-of-the-Spine/Images/Spinous_pr-10864.jpg&amp;w=720&amp;h=432&amp;ei=v06pT8j9EMvKsgbW4tSdBQ&amp;zoom=1&amp;iact=hc&amp;vpx=665&amp;vpy=391&amp;dur=343&amp;hovh=174&amp;hovw=290&amp;tx=121&amp;ty=113&amp;sig=1033010142 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Skeleton - hand. In: [online]. [cit. 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-0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it-IT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-27</a:t>
            </a:r>
            <a:r>
              <a:rPr lang="it-IT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www.google.cz/imgres?q=z%C3%A1p%C4%9Bst%C3%AD+kosti&amp;hl=cs&amp;sa=X&amp;biw=1440&amp;bih=683&amp;tbm=isch&amp;prmd=imvns&amp;tbnid=jlLugcaIviQZfM:&amp;imgrefurl=http://www.profimedia.cz/fotografie/skeleton-rucni/0041828273/&amp;docid=9_sgUrlk2eC2LM&amp;imgurl=http://www.profimedia.cz/fotografie/skeleton-rucni/profimedia-0041828273.jpg&amp;w=325&amp;h=480&amp;ei=dlGpT_vIIsfHswa3npGBBQ&amp;zoom=1&amp;iact=rc&amp;dur=155&amp;sig=103301014286015974128&amp;page=3&amp;tbnh=151&amp;tbnw=74&amp;start=49&amp;ndsp=27&amp;ved=1t:429,r:17,s:49,i:215&amp;tx=49&amp;ty=65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it-IT" sz="1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119813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21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Pánev (anatomie). In: [online]. [cit. </a:t>
            </a:r>
            <a:r>
              <a:rPr lang="it-IT" sz="21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cs-CZ" sz="21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it-IT" sz="21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-0</a:t>
            </a:r>
            <a:r>
              <a:rPr lang="cs-CZ" sz="21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it-IT" sz="21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-27</a:t>
            </a:r>
            <a:r>
              <a:rPr lang="it-IT" sz="21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www.google.cz/imgres?q=p%C3%A1nevn%C3%AD+kost&amp;hl=cs&amp;biw=1440&amp;bih=683&amp;tbm=isch&amp;tbnid=KxsHhVsbWCkurM:&amp;imgrefurl=http://cs.wikipedia.org/wiki/P%25C3%25A1nev_(anatomie)&amp;docid=oklNCu1tzaHOjM&amp;imgurl=http://upload.wikimedia.org/wikipedia/commons/thumb/9/98/Gray241.png/250px-Gray241.png&amp;w=250&amp;h=202&amp;ei=6FGpT92HOo_UsgaRl7jWBA&amp;zoom=1&amp;iact=rc&amp;dur=392&amp;sig=103301014286015974128&amp;page=1&amp;tbnh=144&amp;tbnw=178&amp;start=0&amp;ndsp=21&amp;ved=1t:429,r:21,s:0,i:83&amp;tx=108&amp;ty=82 </a:t>
            </a:r>
            <a:endParaRPr lang="cs-CZ" sz="21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it-IT" sz="21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Lebka člověka. In: [online]. [cit. </a:t>
            </a:r>
            <a:r>
              <a:rPr lang="cs-CZ" sz="21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2011-08-27</a:t>
            </a:r>
            <a:r>
              <a:rPr lang="cs-CZ" sz="21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www.google.cz/imgres?q=lebka+%C4%8Dlov%C4%9Bka&amp;hl=cs&amp;biw=1440&amp;bih=683&amp;tbm=isch&amp;tbnid=80rBZ97ZSN2lKM:&amp;imgrefurl=http://www.gvoz.cz/pk/biologie/foltova.html&amp;docid=zuK0D1foKOQE4M&amp;imgurl=http://www.gvoz.cz/pk/biologie/foltova/lebka.jpg&amp;w=2550&amp;h=3508&amp;ei=GEWtT7nPE4PcsgbKo934Aw&amp;zoom=1&amp;iact=hc&amp;vpx=471&amp;vpy=250&amp;dur=1513&amp;hovh=263&amp;hovw=191&amp;tx=89&amp;ty=121&amp;sig=103301014286015974128&amp;page=1&amp;tbnh=145&amp;tbnw=99&amp;start=0&amp;ndsp=23&amp;ved=1t:429,r:17,s:0,i:145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6048375"/>
          </a:xfrm>
        </p:spPr>
        <p:txBody>
          <a:bodyPr/>
          <a:lstStyle/>
          <a:p>
            <a:pPr eaLnBrk="1" hangingPunct="1"/>
            <a:r>
              <a:rPr lang="cs-CZ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Kostra hrudníku. In: [online]. [cit. 2011-08-27]. Dostupné z: http://www.google.cz/imgres?q=kostra+hrudn%C3%ADku&amp;hl=cs&amp;sa=X&amp;biw=1440&amp;bih=683&amp;tbm=isch&amp;prmd=imvns&amp;tbnid=2FKxIzbeYlA8_M:&amp;imgrefurl=http://skolajecna.cz/biologie/Sources/Photogallery_Detail.php%3FintSource%3D1%26intImageId%3D369&amp;docid=9PNSAfI-962iYM&amp;imgurl=http://skolajecna.cz/biologie/Images/Textbook/Big/0010000/00369.jpg&amp;w=799&amp;h=704&amp;ei=X02tT8zBFszNswamqfCHBA&amp;zoom=1 </a:t>
            </a:r>
          </a:p>
          <a:p>
            <a:pPr eaLnBrk="1" hangingPunct="1"/>
            <a:endParaRPr lang="cs-CZ" sz="1800" b="1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1" hangingPunct="1"/>
            <a:r>
              <a:rPr lang="it-IT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Páteř. In: [online]. [cit. 201</a:t>
            </a:r>
            <a:r>
              <a:rPr lang="cs-CZ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1</a:t>
            </a:r>
            <a:r>
              <a:rPr lang="it-IT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-0</a:t>
            </a:r>
            <a:r>
              <a:rPr lang="cs-CZ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8</a:t>
            </a:r>
            <a:r>
              <a:rPr lang="it-IT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-27]. Dostupné z: http://www.google.cz/imgres?q=kostra+p%C3%A1te%C5%99e&amp;hl=cs&amp;biw=1440&amp;bih=683&amp;tbm=isch&amp;tbnid=GrBk5Qh9VoIhqM:&amp;imgrefurl=http://somatology.webnode.cz/lidska-kostra/pater/&amp;docid=-uyDAXXVmJqVoM&amp;imgurl=http://files.somatology.webnode.cz/200000034-7717778112/pater.jpg&amp;w=433&amp;h=1209&amp;ei=CFGtT5fEJ9HLswau6bSaBA&amp;zoom=1&amp;iact=hc&amp;vpx=700&amp;vpy=189&amp;dur=3666&amp;hovh=375&amp;hovw=134&amp;tx=95&amp;ty=206&amp;sig=103301014286015974128&amp;page=1&amp;tbnh=138&amp;tbnw=48&amp;start=0&amp;ndsp=25&amp;ved=1t:429,r:20,s:0,i:111 </a:t>
            </a:r>
            <a:endParaRPr lang="cs-CZ" sz="1800" b="1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61928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Kostra horní končetiny. In: [online]. [cit.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2011-08-27</a:t>
            </a: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www.google.cz/imgres?q=kostra+doln%C3%AD+kon%C4%8Detiny&amp;hl=cs&amp;sa=X&amp;biw=1440&amp;bih=683&amp;tbm=isch&amp;tbnid=EW7LZuR-gaO-1M:&amp;imgrefurl=http://www.gsospg.cz:5050/bio/Sources/Photogallery_Detail.php%3FintSource%3D1%26intImageId%3D232&amp;docid=6U-c2kib2erl5M&amp;imgurl=http://www.gsospg.cz:5050/bio/Images/Textbook/Big/0010000/00232.jpg&amp;w=398&amp;h=800&amp;ei=TVOtT-qgGoHOtAbhyKT1Aw&amp;zoom=1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Kostra dolní končetiny. In: [online]. [cit.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2011-08-27</a:t>
            </a: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www.google.cz/imgres?q=kostra+doln%C3%AD+kon%C4%8Detiny&amp;hl=cs&amp;sa=X&amp;biw=1440&amp;bih=683&amp;tbm=isch&amp;tbnid=goV2Qo47Cm9xkM:&amp;imgrefurl=http://skolajecna.cz/biologie/Sources/Photogallery_Detail.php%3FintSource%3D1%26intImageId%3D231&amp;docid=vWF2XAqGcBCwqM&amp;imgurl=http://skolajecna.cz/biologie/Images/Textbook/Big/0010000/00231.jpg&amp;w=351&amp;h=800&amp;ei=TVOtT-qgGoHOtAbhyKT1Aw&amp;zoom=1 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Hlavice kyčelního kloubu. In: [online]. [cit.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2011-08-27</a:t>
            </a: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]. Dostupné z: http://prozeny.blesk.cz/galerie/pro-zeny-zdravi-a-hubnuti-zdravi/111612/?foto=2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eaLnBrk="1" hangingPunct="1"/>
            <a:r>
              <a:rPr lang="it-IT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Stavba kosti. In: [online]. [cit. 201</a:t>
            </a:r>
            <a:r>
              <a:rPr lang="cs-CZ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1</a:t>
            </a:r>
            <a:r>
              <a:rPr lang="it-IT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-0</a:t>
            </a:r>
            <a:r>
              <a:rPr lang="cs-CZ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8</a:t>
            </a:r>
            <a:r>
              <a:rPr lang="it-IT" sz="1800" b="1" smtClean="0">
                <a:solidFill>
                  <a:schemeClr val="bg1"/>
                </a:solidFill>
                <a:latin typeface="Arial" charset="0"/>
                <a:cs typeface="Arial" charset="0"/>
              </a:rPr>
              <a:t>-27]. Dostupné z: http://www.google.cz/imgres?q=stavba+kosti&amp;hl=cs&amp;sa=X&amp;biw=1440&amp;bih=683&amp;tbm=isch&amp;prmd=imvns&amp;tbnid=Ch7Un_VJY-ZJLM:&amp;imgrefurl=http://vyuka.zsjarose.cz/index.php%3Faction%3Dlesson_detail%26id%3D261&amp;docid=sPE3Sne2aTSYOM&amp;imgurl=http://vyuka.zsjarose.cz/data/swic/lessons/559.jpg&amp;w=594&amp;h=282&amp;ei=uGCtT8b2DMWRswaYoKWBBg&amp;zoom=1 </a:t>
            </a:r>
          </a:p>
          <a:p>
            <a:pPr eaLnBrk="1" hangingPunct="1"/>
            <a:endParaRPr lang="cs-CZ" sz="1800" b="1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946</Words>
  <Application>Microsoft Office PowerPoint</Application>
  <PresentationFormat>Předvádění na obrazovce (4:3)</PresentationFormat>
  <Paragraphs>168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Snímek 1</vt:lpstr>
      <vt:lpstr>Snímek 2</vt:lpstr>
      <vt:lpstr>KOSTERNÍ SOUSTAVA </vt:lpstr>
      <vt:lpstr>KOSTRA</vt:lpstr>
      <vt:lpstr>FUNKCE:</vt:lpstr>
      <vt:lpstr>STAVBA:</vt:lpstr>
      <vt:lpstr>Snímek 7</vt:lpstr>
      <vt:lpstr>VÝVIN A RŮST KOSTÍ:</vt:lpstr>
      <vt:lpstr>TYPY KOSTÍ:</vt:lpstr>
      <vt:lpstr>SPOJENÍ KOSTÍ:</vt:lpstr>
      <vt:lpstr>KLOUB:</vt:lpstr>
      <vt:lpstr>PŘEHLED KOSTÍ:</vt:lpstr>
      <vt:lpstr>Kostra hlavy (lebka)</vt:lpstr>
      <vt:lpstr>Kostra hlavy (lebka)</vt:lpstr>
      <vt:lpstr>II.   Kostra trupu</vt:lpstr>
      <vt:lpstr>II.    Kostra trupu</vt:lpstr>
      <vt:lpstr>III.    Kostra končetin</vt:lpstr>
      <vt:lpstr>III.    Kostra končetin</vt:lpstr>
      <vt:lpstr>Použité zdroje: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Lenka Stixová</dc:creator>
  <cp:lastModifiedBy>Dum</cp:lastModifiedBy>
  <cp:revision>38</cp:revision>
  <dcterms:created xsi:type="dcterms:W3CDTF">2012-05-08T15:52:40Z</dcterms:created>
  <dcterms:modified xsi:type="dcterms:W3CDTF">2013-09-28T11:55:41Z</dcterms:modified>
</cp:coreProperties>
</file>