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7"/>
  </p:notesMasterIdLst>
  <p:sldIdLst>
    <p:sldId id="262" r:id="rId2"/>
    <p:sldId id="256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5FC130-648B-49C0-906B-926891C45877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010D4B-1EC5-4675-8332-66C55041C3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778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010D4B-1EC5-4675-8332-66C55041C32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17F16AE-66F8-4FBD-934A-B3E3E8D0208C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72FEE50-B087-4DD0-A767-AD71F2755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217F16AE-66F8-4FBD-934A-B3E3E8D0208C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E50-B087-4DD0-A767-AD71F2755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217F16AE-66F8-4FBD-934A-B3E3E8D0208C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72FEE50-B087-4DD0-A767-AD71F2755CB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17F16AE-66F8-4FBD-934A-B3E3E8D0208C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72FEE50-B087-4DD0-A767-AD71F2755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217F16AE-66F8-4FBD-934A-B3E3E8D0208C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72FEE50-B087-4DD0-A767-AD71F2755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F16AE-66F8-4FBD-934A-B3E3E8D0208C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E50-B087-4DD0-A767-AD71F2755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17F16AE-66F8-4FBD-934A-B3E3E8D0208C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72FEE50-B087-4DD0-A767-AD71F2755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217F16AE-66F8-4FBD-934A-B3E3E8D0208C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72FEE50-B087-4DD0-A767-AD71F2755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217F16AE-66F8-4FBD-934A-B3E3E8D0208C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72FEE50-B087-4DD0-A767-AD71F2755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F16AE-66F8-4FBD-934A-B3E3E8D0208C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E50-B087-4DD0-A767-AD71F2755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F16AE-66F8-4FBD-934A-B3E3E8D0208C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EE50-B087-4DD0-A767-AD71F2755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217F16AE-66F8-4FBD-934A-B3E3E8D0208C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72FEE50-B087-4DD0-A767-AD71F2755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lekceict.phorum.cz/zakladni-jednotka-pocitace-a-jeji-obsah.p79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effective-time-management-strategies.com/goal-setting-software.html" TargetMode="External"/><Relationship Id="rId4" Type="http://schemas.openxmlformats.org/officeDocument/2006/relationships/hyperlink" Target="http://www.jksw.cz/?hardwa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marL="64008" indent="0">
              <a:buNone/>
            </a:pPr>
            <a:r>
              <a:rPr lang="cs-CZ" sz="2400" smtClean="0"/>
              <a:t>VY_32_INOVACE_01_INFORMATIKA_5_PC1</a:t>
            </a:r>
            <a:endParaRPr lang="cs-CZ" sz="2400" dirty="0"/>
          </a:p>
          <a:p>
            <a:pPr algn="ctr">
              <a:buNone/>
            </a:pPr>
            <a:r>
              <a:rPr lang="cs-CZ" sz="2200" dirty="0" smtClean="0"/>
              <a:t>Dětský domov, Základní škola praktická, Praktická škola, Školní jídelna a Školní družina, Duchcov, Školní 1, příspěvková organizace</a:t>
            </a:r>
          </a:p>
          <a:p>
            <a:pPr algn="ctr">
              <a:buNone/>
            </a:pPr>
            <a:r>
              <a:rPr lang="cs-CZ" sz="2200" dirty="0" smtClean="0"/>
              <a:t>Registrační číslo: CZ.1.07/1.4.00/21.0559</a:t>
            </a:r>
          </a:p>
          <a:p>
            <a:pPr algn="ctr">
              <a:buNone/>
            </a:pPr>
            <a:r>
              <a:rPr lang="cs-CZ" sz="2200" dirty="0" smtClean="0"/>
              <a:t>Petr </a:t>
            </a:r>
            <a:r>
              <a:rPr lang="cs-CZ" sz="2200" dirty="0" err="1" smtClean="0"/>
              <a:t>Velvarský</a:t>
            </a:r>
            <a:endParaRPr lang="cs-CZ" sz="22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000108"/>
            <a:ext cx="7496589" cy="1571636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57356" y="0"/>
            <a:ext cx="4500594" cy="10001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Aharoni" pitchFamily="2" charset="-79"/>
                <a:cs typeface="Aharoni" pitchFamily="2" charset="-79"/>
              </a:rPr>
              <a:t>INFORMATIKA</a:t>
            </a:r>
            <a:endParaRPr lang="cs-CZ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1285860"/>
            <a:ext cx="8062912" cy="4714908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  <a:cs typeface="Times New Roman" pitchFamily="18" charset="0"/>
              </a:rPr>
              <a:t>Co to je: </a:t>
            </a:r>
            <a:r>
              <a:rPr lang="cs-CZ" b="1" dirty="0" smtClean="0">
                <a:solidFill>
                  <a:srgbClr val="FFFF00"/>
                </a:solidFill>
                <a:latin typeface="Arial Black" pitchFamily="34" charset="0"/>
                <a:cs typeface="Times New Roman" pitchFamily="18" charset="0"/>
              </a:rPr>
              <a:t>věda o počítačích</a:t>
            </a:r>
          </a:p>
          <a:p>
            <a:pPr algn="l"/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  <a:cs typeface="Times New Roman" pitchFamily="18" charset="0"/>
              </a:rPr>
              <a:t>Části počítače:</a:t>
            </a:r>
          </a:p>
          <a:p>
            <a:pPr algn="l"/>
            <a:r>
              <a:rPr lang="cs-CZ" b="1" dirty="0" smtClean="0">
                <a:solidFill>
                  <a:srgbClr val="FFFF00"/>
                </a:solidFill>
                <a:latin typeface="Arial Black" pitchFamily="34" charset="0"/>
                <a:cs typeface="Times New Roman" pitchFamily="18" charset="0"/>
              </a:rPr>
              <a:t>Hardware                       Software</a:t>
            </a:r>
          </a:p>
          <a:p>
            <a:pPr algn="l"/>
            <a:r>
              <a:rPr lang="cs-CZ" b="1" dirty="0" smtClean="0">
                <a:solidFill>
                  <a:srgbClr val="FFFF00"/>
                </a:solidFill>
                <a:latin typeface="Arial Black" pitchFamily="34" charset="0"/>
                <a:cs typeface="Times New Roman" pitchFamily="18" charset="0"/>
              </a:rPr>
              <a:t>    </a:t>
            </a:r>
            <a:endParaRPr lang="cs-CZ" b="1" dirty="0">
              <a:solidFill>
                <a:srgbClr val="FF0000"/>
              </a:solidFill>
              <a:latin typeface="Arial Black" pitchFamily="34" charset="0"/>
              <a:cs typeface="Times New Roman" pitchFamily="18" charset="0"/>
            </a:endParaRPr>
          </a:p>
        </p:txBody>
      </p:sp>
      <p:pic>
        <p:nvPicPr>
          <p:cNvPr id="4" name="Obrázek 3" descr="pchw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3143248"/>
            <a:ext cx="4028935" cy="3367098"/>
          </a:xfrm>
          <a:prstGeom prst="rect">
            <a:avLst/>
          </a:prstGeom>
        </p:spPr>
      </p:pic>
      <p:pic>
        <p:nvPicPr>
          <p:cNvPr id="5" name="Obrázek 4" descr="goal_setting_softwar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3248"/>
            <a:ext cx="4286279" cy="321471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Provozní řád PC učebny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8358" indent="-514350">
              <a:buNone/>
            </a:pPr>
            <a:r>
              <a:rPr lang="cs-CZ" dirty="0" smtClean="0">
                <a:latin typeface="Arial Black" pitchFamily="34" charset="0"/>
              </a:rPr>
              <a:t>TOP 05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>
                <a:latin typeface="Arial Black" pitchFamily="34" charset="0"/>
              </a:rPr>
              <a:t>Žádné jídlo a pití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>
                <a:latin typeface="Arial Black" pitchFamily="34" charset="0"/>
              </a:rPr>
              <a:t>Dodržování pokynů vyučujícího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>
                <a:latin typeface="Arial Black" pitchFamily="34" charset="0"/>
              </a:rPr>
              <a:t>Připojování dalších zařízení k PC, pouze se souhlasem učitele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>
                <a:latin typeface="Arial Black" pitchFamily="34" charset="0"/>
              </a:rPr>
              <a:t>Zákaz instalování vlastních programů a manipulace s PC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>
                <a:latin typeface="Arial Black" pitchFamily="34" charset="0"/>
              </a:rPr>
              <a:t>Přezůvky, žádné bundy a tašky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Osobní počítač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720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err="1" smtClean="0"/>
              <a:t>Personal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 – PC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FF00"/>
                </a:solidFill>
              </a:rPr>
              <a:t>Hardware:</a:t>
            </a:r>
          </a:p>
          <a:p>
            <a:pPr marL="578358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a)Vstupní část                b) Výstupní</a:t>
            </a:r>
          </a:p>
          <a:p>
            <a:pPr marL="578358" indent="-514350">
              <a:buNone/>
            </a:pPr>
            <a:r>
              <a:rPr lang="cs-CZ" dirty="0" smtClean="0"/>
              <a:t>- Klávesnice                   - Monitor</a:t>
            </a:r>
          </a:p>
          <a:p>
            <a:pPr marL="578358" indent="-514350">
              <a:buNone/>
            </a:pPr>
            <a:r>
              <a:rPr lang="cs-CZ" dirty="0" smtClean="0"/>
              <a:t>- Počítačová myš          - Tiskárna</a:t>
            </a:r>
          </a:p>
          <a:p>
            <a:pPr marL="578358" indent="-514350">
              <a:buNone/>
            </a:pPr>
            <a:r>
              <a:rPr lang="cs-CZ" dirty="0" smtClean="0"/>
              <a:t>- Scanner                        - Reproduktor</a:t>
            </a:r>
          </a:p>
          <a:p>
            <a:pPr marL="578358" indent="-514350">
              <a:buNone/>
            </a:pPr>
            <a:r>
              <a:rPr lang="cs-CZ" dirty="0" smtClean="0"/>
              <a:t>- </a:t>
            </a:r>
            <a:r>
              <a:rPr lang="cs-CZ" dirty="0" err="1" smtClean="0"/>
              <a:t>webcamera</a:t>
            </a:r>
            <a:endParaRPr lang="cs-CZ" dirty="0" smtClean="0"/>
          </a:p>
          <a:p>
            <a:pPr marL="578358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/>
              </a:rPr>
              <a:t>Použité zdroje</a:t>
            </a:r>
            <a:endParaRPr lang="cs-CZ" b="1" dirty="0">
              <a:solidFill>
                <a:srgbClr val="FFFF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3"/>
              </a:rPr>
              <a:t>http://lekceict.phorum.cz/zakladni-jednotka-pocitace-a-jeji-obsah.p79.html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jksw.cz</a:t>
            </a:r>
            <a:r>
              <a:rPr lang="cs-CZ" sz="1600" dirty="0" smtClean="0">
                <a:hlinkClick r:id="rId4"/>
              </a:rPr>
              <a:t>/?hardware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effective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time</a:t>
            </a:r>
            <a:r>
              <a:rPr lang="cs-CZ" sz="1600" dirty="0" smtClean="0">
                <a:hlinkClick r:id="rId5"/>
              </a:rPr>
              <a:t>-management-</a:t>
            </a:r>
            <a:r>
              <a:rPr lang="cs-CZ" sz="1600" dirty="0" err="1" smtClean="0">
                <a:hlinkClick r:id="rId5"/>
              </a:rPr>
              <a:t>strategies.com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goal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setting</a:t>
            </a:r>
            <a:r>
              <a:rPr lang="cs-CZ" sz="1600" dirty="0" smtClean="0">
                <a:hlinkClick r:id="rId5"/>
              </a:rPr>
              <a:t>-software.</a:t>
            </a:r>
            <a:r>
              <a:rPr lang="cs-CZ" sz="1600" dirty="0" err="1" smtClean="0">
                <a:hlinkClick r:id="rId5"/>
              </a:rPr>
              <a:t>html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74</TotalTime>
  <Words>93</Words>
  <Application>Microsoft Office PowerPoint</Application>
  <PresentationFormat>Předvádění na obrazovce (4:3)</PresentationFormat>
  <Paragraphs>32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Talent</vt:lpstr>
      <vt:lpstr>Prezentace aplikace PowerPoint</vt:lpstr>
      <vt:lpstr>INFORMATIKA</vt:lpstr>
      <vt:lpstr>Provozní řád PC učebny</vt:lpstr>
      <vt:lpstr>Osobní počítač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</dc:title>
  <dc:creator>Romca</dc:creator>
  <cp:lastModifiedBy>Petr</cp:lastModifiedBy>
  <cp:revision>11</cp:revision>
  <dcterms:created xsi:type="dcterms:W3CDTF">2012-03-10T14:47:29Z</dcterms:created>
  <dcterms:modified xsi:type="dcterms:W3CDTF">2012-05-18T15:34:47Z</dcterms:modified>
</cp:coreProperties>
</file>