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B2C47DE-8C7E-47C2-8552-BB7D6DA8273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73EAEF6-0899-4E71-8BF3-9822B8DF6A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orldpaytv.blogosfere.it/2011/02/come-si-monta-un-decoder-per-il-digitale-terrestre-tutorial-passo-per-passo.html" TargetMode="External"/><Relationship Id="rId2" Type="http://schemas.openxmlformats.org/officeDocument/2006/relationships/hyperlink" Target="http://cs.wikipedia.org/wiki/US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ompos.cz/mechanika-lg-dvd-rom-dh16ns30-5-25-_d166158.html" TargetMode="External"/><Relationship Id="rId5" Type="http://schemas.openxmlformats.org/officeDocument/2006/relationships/hyperlink" Target="http://www.tabloidpcplus.com/2011/11/tutorial/tutorial-periksa-bad-blockbad-sector-di-harddiskperiksa-bad-blockbad-sector-di-harddisk/" TargetMode="External"/><Relationship Id="rId4" Type="http://schemas.openxmlformats.org/officeDocument/2006/relationships/hyperlink" Target="http://www.digitalgr8ness.com/shop/softwar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428868"/>
            <a:ext cx="8229600" cy="3403580"/>
          </a:xfrm>
        </p:spPr>
        <p:txBody>
          <a:bodyPr/>
          <a:lstStyle/>
          <a:p>
            <a:r>
              <a:rPr lang="cs-CZ" sz="2400" smtClean="0"/>
              <a:t>VY_32_INOVACE_03_INFORMATIKA_5_PC2</a:t>
            </a:r>
            <a:endParaRPr lang="cs-CZ" sz="2400"/>
          </a:p>
          <a:p>
            <a:pPr algn="ctr">
              <a:buNone/>
            </a:pPr>
            <a:r>
              <a:rPr lang="cs-CZ" sz="2400" dirty="0" smtClean="0"/>
              <a:t>Dětský domov, Základní škola praktická, Praktická škola, Školní jídelna a Školní družina, Duchcov, Školní 1, příspěvková organizace</a:t>
            </a:r>
          </a:p>
          <a:p>
            <a:pPr algn="ctr">
              <a:buNone/>
            </a:pPr>
            <a:r>
              <a:rPr lang="cs-CZ" sz="2400" dirty="0" smtClean="0"/>
              <a:t>Registrační číslo: CZ.1.07/1.4.00/21.0559</a:t>
            </a:r>
          </a:p>
          <a:p>
            <a:pPr algn="ctr">
              <a:buNone/>
            </a:pPr>
            <a:r>
              <a:rPr lang="cs-CZ" sz="2400" dirty="0" smtClean="0"/>
              <a:t>Petr </a:t>
            </a:r>
            <a:r>
              <a:rPr lang="cs-CZ" sz="2400" dirty="0" err="1" smtClean="0"/>
              <a:t>Velvarský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571480"/>
            <a:ext cx="6474327" cy="135732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/>
              </a:rPr>
              <a:t>PC pokračování</a:t>
            </a:r>
            <a:r>
              <a:rPr lang="cs-CZ" sz="3200" b="1" dirty="0" smtClean="0">
                <a:solidFill>
                  <a:srgbClr val="00B050"/>
                </a:solidFill>
                <a:effectLst/>
              </a:rPr>
              <a:t/>
            </a:r>
            <a:br>
              <a:rPr lang="cs-CZ" sz="3200" b="1" dirty="0" smtClean="0">
                <a:solidFill>
                  <a:srgbClr val="00B050"/>
                </a:solidFill>
                <a:effectLst/>
              </a:rPr>
            </a:br>
            <a:r>
              <a:rPr lang="cs-CZ" sz="3200" b="1" dirty="0" smtClean="0">
                <a:solidFill>
                  <a:srgbClr val="00B050"/>
                </a:solidFill>
                <a:effectLst/>
              </a:rPr>
              <a:t>c) Skříň (CASE)</a:t>
            </a:r>
            <a:endParaRPr lang="cs-CZ" sz="3200" b="1" dirty="0">
              <a:solidFill>
                <a:srgbClr val="00B05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4572000"/>
          </a:xfrm>
        </p:spPr>
        <p:txBody>
          <a:bodyPr/>
          <a:lstStyle/>
          <a:p>
            <a:r>
              <a:rPr lang="cs-CZ" dirty="0" smtClean="0"/>
              <a:t>Pevný disk (zkratka HDD)</a:t>
            </a:r>
          </a:p>
          <a:p>
            <a:r>
              <a:rPr lang="cs-CZ" dirty="0" smtClean="0"/>
              <a:t>Procesor</a:t>
            </a:r>
          </a:p>
          <a:p>
            <a:r>
              <a:rPr lang="cs-CZ" dirty="0" smtClean="0"/>
              <a:t>Paměť RAM</a:t>
            </a:r>
          </a:p>
          <a:p>
            <a:r>
              <a:rPr lang="cs-CZ" dirty="0" smtClean="0"/>
              <a:t>Grafická karta</a:t>
            </a:r>
          </a:p>
          <a:p>
            <a:r>
              <a:rPr lang="cs-CZ" dirty="0" smtClean="0"/>
              <a:t>Základní deska</a:t>
            </a:r>
          </a:p>
        </p:txBody>
      </p:sp>
      <p:pic>
        <p:nvPicPr>
          <p:cNvPr id="4" name="Obrázek 3" descr="harddis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0" y="2500306"/>
            <a:ext cx="3714776" cy="371477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USB – porty</a:t>
            </a:r>
          </a:p>
          <a:p>
            <a:endParaRPr lang="cs-CZ" dirty="0" smtClean="0"/>
          </a:p>
          <a:p>
            <a:r>
              <a:rPr lang="cs-CZ" dirty="0" err="1" smtClean="0"/>
              <a:t>Scart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CD-ROM</a:t>
            </a:r>
          </a:p>
          <a:p>
            <a:r>
              <a:rPr lang="cs-CZ" dirty="0" smtClean="0"/>
              <a:t>DVD-ROM</a:t>
            </a:r>
          </a:p>
          <a:p>
            <a:endParaRPr lang="cs-CZ" dirty="0" smtClean="0"/>
          </a:p>
          <a:p>
            <a:r>
              <a:rPr lang="cs-CZ" dirty="0" smtClean="0"/>
              <a:t>Dříve disketová mechanika</a:t>
            </a:r>
          </a:p>
          <a:p>
            <a:endParaRPr lang="cs-CZ" dirty="0"/>
          </a:p>
        </p:txBody>
      </p:sp>
      <p:pic>
        <p:nvPicPr>
          <p:cNvPr id="4" name="Obrázek 3" descr="800px-Type_A_USB_connecto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7554" y="1453293"/>
            <a:ext cx="1785950" cy="1261327"/>
          </a:xfrm>
          <a:prstGeom prst="rect">
            <a:avLst/>
          </a:prstGeom>
        </p:spPr>
      </p:pic>
      <p:pic>
        <p:nvPicPr>
          <p:cNvPr id="5" name="Obrázek 4" descr="ingresso scar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86446" y="2714620"/>
            <a:ext cx="1295400" cy="1005840"/>
          </a:xfrm>
          <a:prstGeom prst="rect">
            <a:avLst/>
          </a:prstGeom>
        </p:spPr>
      </p:pic>
      <p:pic>
        <p:nvPicPr>
          <p:cNvPr id="6" name="Obrázek 5" descr="mechanika-lg-dvd-rom-dh16ns30-5-25-_i166158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3357562"/>
            <a:ext cx="2000254" cy="2000254"/>
          </a:xfrm>
          <a:prstGeom prst="rect">
            <a:avLst/>
          </a:prstGeom>
        </p:spPr>
      </p:pic>
      <p:pic>
        <p:nvPicPr>
          <p:cNvPr id="7" name="Obrázek 6" descr="disketova_mechani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57950" y="4929198"/>
            <a:ext cx="2500330" cy="159810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/>
              </a:rPr>
              <a:t>Software</a:t>
            </a:r>
            <a:endParaRPr lang="cs-CZ" b="1" dirty="0">
              <a:solidFill>
                <a:srgbClr val="FFFF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Programové vybavení počítače </a:t>
            </a:r>
          </a:p>
          <a:p>
            <a:r>
              <a:rPr lang="cs-CZ" dirty="0" smtClean="0"/>
              <a:t>„duše“ počítače</a:t>
            </a:r>
            <a:endParaRPr lang="cs-CZ" dirty="0"/>
          </a:p>
        </p:txBody>
      </p:sp>
      <p:pic>
        <p:nvPicPr>
          <p:cNvPr id="4" name="Obrázek 3" descr="6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6050" y="3286124"/>
            <a:ext cx="4762500" cy="3162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http://cs.wikipedia.org/wiki/USB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http://worldpaytv.blogosfere.it/2011/02/come-si-monta-un-decoder-per-il-digitale-terrestre-tutorial-passo-per-passo.html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http://www.digitalgr8ness.com/</a:t>
            </a:r>
            <a:r>
              <a:rPr lang="cs-CZ" sz="1800" dirty="0" err="1" smtClean="0">
                <a:hlinkClick r:id="rId4"/>
              </a:rPr>
              <a:t>shop</a:t>
            </a:r>
            <a:r>
              <a:rPr lang="cs-CZ" sz="1800" dirty="0" smtClean="0">
                <a:hlinkClick r:id="rId4"/>
              </a:rPr>
              <a:t>/software.</a:t>
            </a:r>
            <a:r>
              <a:rPr lang="cs-CZ" sz="1800" dirty="0" err="1" smtClean="0">
                <a:hlinkClick r:id="rId4"/>
              </a:rPr>
              <a:t>html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tabloidpcplus.com</a:t>
            </a:r>
            <a:r>
              <a:rPr lang="cs-CZ" sz="1800" dirty="0" smtClean="0">
                <a:hlinkClick r:id="rId5"/>
              </a:rPr>
              <a:t>/2011/11/</a:t>
            </a:r>
            <a:r>
              <a:rPr lang="cs-CZ" sz="1800" dirty="0" err="1" smtClean="0">
                <a:hlinkClick r:id="rId5"/>
              </a:rPr>
              <a:t>tutorial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tutorial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periksa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bad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blockbad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sector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di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harddiskperiksa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bad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blockbad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sector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di</a:t>
            </a:r>
            <a:r>
              <a:rPr lang="cs-CZ" sz="1800" dirty="0" smtClean="0">
                <a:hlinkClick r:id="rId5"/>
              </a:rPr>
              <a:t>-harddisk/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compos.cz</a:t>
            </a:r>
            <a:r>
              <a:rPr lang="cs-CZ" sz="1800" dirty="0" smtClean="0">
                <a:hlinkClick r:id="rId6"/>
              </a:rPr>
              <a:t>/mechanika-</a:t>
            </a:r>
            <a:r>
              <a:rPr lang="cs-CZ" sz="1800" dirty="0" err="1" smtClean="0">
                <a:hlinkClick r:id="rId6"/>
              </a:rPr>
              <a:t>lg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dvd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rom</a:t>
            </a:r>
            <a:r>
              <a:rPr lang="cs-CZ" sz="1800" dirty="0" smtClean="0">
                <a:hlinkClick r:id="rId6"/>
              </a:rPr>
              <a:t>-dh16ns30-5-25-_d166158.html</a:t>
            </a:r>
            <a:endParaRPr lang="cs-CZ" sz="1800" dirty="0" smtClean="0"/>
          </a:p>
          <a:p>
            <a:endParaRPr lang="cs-CZ" sz="18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</TotalTime>
  <Words>83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Prezentace aplikace PowerPoint</vt:lpstr>
      <vt:lpstr>PC pokračování c) Skříň (CASE)</vt:lpstr>
      <vt:lpstr>Vstupy</vt:lpstr>
      <vt:lpstr>Software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PC pokračování c) Skříň (CASE)</dc:title>
  <dc:creator>Romca</dc:creator>
  <cp:lastModifiedBy>Petr</cp:lastModifiedBy>
  <cp:revision>6</cp:revision>
  <dcterms:created xsi:type="dcterms:W3CDTF">2012-04-21T08:31:04Z</dcterms:created>
  <dcterms:modified xsi:type="dcterms:W3CDTF">2012-05-18T15:30:32Z</dcterms:modified>
</cp:coreProperties>
</file>