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9" r:id="rId4"/>
    <p:sldId id="258" r:id="rId5"/>
    <p:sldId id="260" r:id="rId6"/>
    <p:sldId id="261" r:id="rId7"/>
    <p:sldId id="25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2CBD7EB-3C99-4A09-BDBA-5C95AB6EC2D1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03C65D0-A318-460D-B6B0-6BB12DB76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72CBD7EB-3C99-4A09-BDBA-5C95AB6EC2D1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C65D0-A318-460D-B6B0-6BB12DB76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72CBD7EB-3C99-4A09-BDBA-5C95AB6EC2D1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03C65D0-A318-460D-B6B0-6BB12DB76027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2CBD7EB-3C99-4A09-BDBA-5C95AB6EC2D1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03C65D0-A318-460D-B6B0-6BB12DB76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72CBD7EB-3C99-4A09-BDBA-5C95AB6EC2D1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03C65D0-A318-460D-B6B0-6BB12DB76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BD7EB-3C99-4A09-BDBA-5C95AB6EC2D1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C65D0-A318-460D-B6B0-6BB12DB76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2CBD7EB-3C99-4A09-BDBA-5C95AB6EC2D1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03C65D0-A318-460D-B6B0-6BB12DB76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72CBD7EB-3C99-4A09-BDBA-5C95AB6EC2D1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03C65D0-A318-460D-B6B0-6BB12DB76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72CBD7EB-3C99-4A09-BDBA-5C95AB6EC2D1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03C65D0-A318-460D-B6B0-6BB12DB76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BD7EB-3C99-4A09-BDBA-5C95AB6EC2D1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C65D0-A318-460D-B6B0-6BB12DB76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BD7EB-3C99-4A09-BDBA-5C95AB6EC2D1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C65D0-A318-460D-B6B0-6BB12DB76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72CBD7EB-3C99-4A09-BDBA-5C95AB6EC2D1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03C65D0-A318-460D-B6B0-6BB12DB76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pcworld.cz/software/Windows-pripravena-do-tri-sekund-6632" TargetMode="External"/><Relationship Id="rId7" Type="http://schemas.openxmlformats.org/officeDocument/2006/relationships/hyperlink" Target="http://diit.cz/clanek/svet-je-nyni-o-dotek-bliz-s-mysi-logitech-touch-mouse-m600" TargetMode="External"/><Relationship Id="rId2" Type="http://schemas.openxmlformats.org/officeDocument/2006/relationships/hyperlink" Target="http://pinoypctips.blogspot.com/2010_04_01_archive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qcomp.sk/shopping/product_details.php?idp=abC1400835" TargetMode="External"/><Relationship Id="rId5" Type="http://schemas.openxmlformats.org/officeDocument/2006/relationships/hyperlink" Target="http://www.seas.ucla.edu/security/lock_session.html" TargetMode="External"/><Relationship Id="rId4" Type="http://schemas.openxmlformats.org/officeDocument/2006/relationships/hyperlink" Target="http://lekceict.phorum.cz/windows-v-siti.p87.html?addpos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2643182"/>
            <a:ext cx="8229600" cy="3689332"/>
          </a:xfrm>
        </p:spPr>
        <p:txBody>
          <a:bodyPr/>
          <a:lstStyle/>
          <a:p>
            <a:r>
              <a:rPr lang="cs-CZ" sz="2400" smtClean="0"/>
              <a:t>VY_32_INOVACE_05_INFORMATIKA_5_PC3</a:t>
            </a:r>
            <a:endParaRPr lang="cs-CZ" sz="2400"/>
          </a:p>
          <a:p>
            <a:pPr algn="ctr">
              <a:buNone/>
            </a:pPr>
            <a:r>
              <a:rPr lang="cs-CZ" sz="2400" dirty="0" smtClean="0"/>
              <a:t>Dětský domov, Základní škola praktická, Praktická škola, Školní jídelna a Školní družina, Duchcov, Školní 1, příspěvková organizace</a:t>
            </a:r>
          </a:p>
          <a:p>
            <a:pPr algn="ctr">
              <a:buNone/>
            </a:pPr>
            <a:r>
              <a:rPr lang="cs-CZ" sz="2400" dirty="0" smtClean="0"/>
              <a:t>Registrační číslo: CZ.1.07/1.4.00/21.0559</a:t>
            </a:r>
          </a:p>
          <a:p>
            <a:pPr algn="ctr">
              <a:buNone/>
            </a:pPr>
            <a:r>
              <a:rPr lang="cs-CZ" sz="2400" dirty="0" smtClean="0"/>
              <a:t>Petr </a:t>
            </a:r>
            <a:r>
              <a:rPr lang="cs-CZ" sz="2400" dirty="0" err="1" smtClean="0"/>
              <a:t>Velvarský</a:t>
            </a:r>
            <a:endParaRPr lang="cs-CZ" sz="2400" dirty="0" smtClean="0"/>
          </a:p>
          <a:p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642918"/>
            <a:ext cx="6815081" cy="142876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8596" y="642918"/>
            <a:ext cx="8062912" cy="1103329"/>
          </a:xfrm>
        </p:spPr>
        <p:txBody>
          <a:bodyPr/>
          <a:lstStyle/>
          <a:p>
            <a:pPr algn="l"/>
            <a:r>
              <a:rPr lang="cs-CZ" dirty="0" smtClean="0">
                <a:latin typeface="Algerian" pitchFamily="82" charset="0"/>
                <a:cs typeface="Aharoni" pitchFamily="2" charset="-79"/>
              </a:rPr>
              <a:t>Zapnutí PC</a:t>
            </a:r>
            <a:endParaRPr lang="cs-CZ" dirty="0">
              <a:latin typeface="Algerian" pitchFamily="82" charset="0"/>
              <a:cs typeface="Aharoni" pitchFamily="2" charset="-79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28596" y="1928802"/>
            <a:ext cx="8062912" cy="1752600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rgbClr val="FF0000"/>
                </a:solidFill>
              </a:rPr>
              <a:t>Nejdříve zapneme PC </a:t>
            </a:r>
          </a:p>
          <a:p>
            <a:pPr algn="l"/>
            <a:r>
              <a:rPr lang="cs-CZ" b="1" dirty="0" smtClean="0">
                <a:solidFill>
                  <a:srgbClr val="FF0000"/>
                </a:solidFill>
              </a:rPr>
              <a:t>Následně monitor</a:t>
            </a:r>
          </a:p>
          <a:p>
            <a:pPr algn="l"/>
            <a:r>
              <a:rPr lang="cs-CZ" b="1" dirty="0" smtClean="0">
                <a:solidFill>
                  <a:srgbClr val="FF0000"/>
                </a:solidFill>
              </a:rPr>
              <a:t>Zásadní tlačítko: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4" name="Obrázek 3" descr="1098053_black_power_butt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7554" y="3571876"/>
            <a:ext cx="3071834" cy="301039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lgerian" pitchFamily="82" charset="0"/>
              </a:rPr>
              <a:t>Přihlášení do sítě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Ctrl+Alt+</a:t>
            </a:r>
            <a:r>
              <a:rPr lang="cs-CZ" b="1" dirty="0" err="1" smtClean="0">
                <a:solidFill>
                  <a:srgbClr val="FF0000"/>
                </a:solidFill>
              </a:rPr>
              <a:t>Delete</a:t>
            </a:r>
            <a:endParaRPr lang="cs-CZ" b="1" dirty="0" smtClean="0">
              <a:solidFill>
                <a:srgbClr val="FF0000"/>
              </a:solidFill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smtClean="0">
                <a:solidFill>
                  <a:srgbClr val="FF0000"/>
                </a:solidFill>
              </a:rPr>
              <a:t>Uživatelské jméno: </a:t>
            </a:r>
            <a:r>
              <a:rPr lang="cs-CZ" dirty="0" smtClean="0"/>
              <a:t>DDZSDUCHCOV/ŽÁK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Heslo:</a:t>
            </a:r>
            <a:r>
              <a:rPr lang="cs-CZ" dirty="0" smtClean="0"/>
              <a:t> a</a:t>
            </a:r>
            <a:endParaRPr lang="cs-CZ" dirty="0"/>
          </a:p>
        </p:txBody>
      </p:sp>
      <p:pic>
        <p:nvPicPr>
          <p:cNvPr id="6" name="Obrázek 5" descr="ctrl_alt_d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2571744"/>
            <a:ext cx="4433910" cy="256797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3757610" cy="1113304"/>
          </a:xfrm>
        </p:spPr>
        <p:txBody>
          <a:bodyPr>
            <a:normAutofit/>
          </a:bodyPr>
          <a:lstStyle/>
          <a:p>
            <a:r>
              <a:rPr lang="cs-CZ" sz="4400" dirty="0" err="1" smtClean="0">
                <a:latin typeface="Algerian" pitchFamily="82" charset="0"/>
              </a:rPr>
              <a:t>VYpNUTÍ</a:t>
            </a:r>
            <a:r>
              <a:rPr lang="cs-CZ" sz="4400" dirty="0" smtClean="0">
                <a:latin typeface="Algerian" pitchFamily="82" charset="0"/>
              </a:rPr>
              <a:t> PC</a:t>
            </a:r>
            <a:endParaRPr lang="cs-CZ" sz="4400" dirty="0"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142984"/>
            <a:ext cx="8229600" cy="4572000"/>
          </a:xfrm>
        </p:spPr>
        <p:txBody>
          <a:bodyPr/>
          <a:lstStyle/>
          <a:p>
            <a:r>
              <a:rPr lang="cs-CZ" dirty="0" smtClean="0"/>
              <a:t>Nejprve ukončit všechny programy</a:t>
            </a:r>
          </a:p>
          <a:p>
            <a:r>
              <a:rPr lang="cs-CZ" dirty="0" smtClean="0"/>
              <a:t>Nabídka START (vlevo dole na liště)</a:t>
            </a:r>
          </a:p>
          <a:p>
            <a:r>
              <a:rPr lang="cs-CZ" dirty="0" smtClean="0"/>
              <a:t>VYPNOUT!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9" name="Obrázek 8" descr="68440ea7-68ec-4e2f-ad4f-b33006455983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48" y="2285992"/>
            <a:ext cx="3500462" cy="4379847"/>
          </a:xfrm>
          <a:prstGeom prst="rect">
            <a:avLst/>
          </a:prstGeom>
        </p:spPr>
      </p:pic>
      <p:cxnSp>
        <p:nvCxnSpPr>
          <p:cNvPr id="11" name="Přímá spojovací šipka 10"/>
          <p:cNvCxnSpPr/>
          <p:nvPr/>
        </p:nvCxnSpPr>
        <p:spPr>
          <a:xfrm>
            <a:off x="2428860" y="2928934"/>
            <a:ext cx="3929090" cy="3000396"/>
          </a:xfrm>
          <a:prstGeom prst="straightConnector1">
            <a:avLst/>
          </a:prstGeom>
          <a:ln w="254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lgerian" pitchFamily="82" charset="0"/>
              </a:rPr>
              <a:t>MYŠ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4572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3 části: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1) levé tlačítko </a:t>
            </a:r>
            <a:r>
              <a:rPr lang="cs-CZ" dirty="0" smtClean="0"/>
              <a:t>– potvrdit či přesunout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2) pravé tlačítko </a:t>
            </a:r>
            <a:r>
              <a:rPr lang="cs-CZ" dirty="0" smtClean="0"/>
              <a:t>- vlastnosti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3) kolečko </a:t>
            </a:r>
            <a:r>
              <a:rPr lang="cs-CZ" dirty="0" smtClean="0"/>
              <a:t>– posun stránek</a:t>
            </a:r>
          </a:p>
          <a:p>
            <a:endParaRPr lang="cs-CZ" dirty="0"/>
          </a:p>
        </p:txBody>
      </p:sp>
      <p:pic>
        <p:nvPicPr>
          <p:cNvPr id="6" name="Obrázek 5" descr="abC14008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8992" y="3786190"/>
            <a:ext cx="2564624" cy="260809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lgerian" pitchFamily="82" charset="0"/>
              </a:rPr>
              <a:t>MYŠ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 správně držet myš</a:t>
            </a:r>
          </a:p>
          <a:p>
            <a:r>
              <a:rPr lang="cs-CZ" dirty="0" smtClean="0"/>
              <a:t>Asi takhle :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Levé tlačítko: ukazovák</a:t>
            </a:r>
          </a:p>
          <a:p>
            <a:pPr>
              <a:buNone/>
            </a:pPr>
            <a:r>
              <a:rPr lang="cs-CZ" dirty="0" smtClean="0"/>
              <a:t>Pravé tlačítko: prostředník</a:t>
            </a:r>
          </a:p>
        </p:txBody>
      </p:sp>
      <p:pic>
        <p:nvPicPr>
          <p:cNvPr id="5" name="Obrázek 4" descr="m600_lifestyle_300_dp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8" y="928670"/>
            <a:ext cx="2689872" cy="38793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hlinkClick r:id="rId2"/>
              </a:rPr>
              <a:t>http://pinoypctips.blogspot.com/2010_04_01_archive.html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http://pcworld.cz/software/Windows-pripravena-do-tri-sekund-6632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http://lekceict.phorum.cz/windows-v-siti.p87.html?addpost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http://www.</a:t>
            </a:r>
            <a:r>
              <a:rPr lang="cs-CZ" sz="2000" dirty="0" err="1" smtClean="0">
                <a:hlinkClick r:id="rId5"/>
              </a:rPr>
              <a:t>seas.ucla.edu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err="1" smtClean="0">
                <a:hlinkClick r:id="rId5"/>
              </a:rPr>
              <a:t>security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err="1" smtClean="0">
                <a:hlinkClick r:id="rId5"/>
              </a:rPr>
              <a:t>lock</a:t>
            </a:r>
            <a:r>
              <a:rPr lang="cs-CZ" sz="2000" dirty="0" smtClean="0">
                <a:hlinkClick r:id="rId5"/>
              </a:rPr>
              <a:t>_</a:t>
            </a:r>
            <a:r>
              <a:rPr lang="cs-CZ" sz="2000" dirty="0" err="1" smtClean="0">
                <a:hlinkClick r:id="rId5"/>
              </a:rPr>
              <a:t>session.html</a:t>
            </a:r>
            <a:endParaRPr lang="cs-CZ" sz="2000" dirty="0" smtClean="0"/>
          </a:p>
          <a:p>
            <a:r>
              <a:rPr lang="cs-CZ" sz="2000" dirty="0" smtClean="0">
                <a:hlinkClick r:id="rId6"/>
              </a:rPr>
              <a:t>http://www.</a:t>
            </a:r>
            <a:r>
              <a:rPr lang="cs-CZ" sz="2000" dirty="0" err="1" smtClean="0">
                <a:hlinkClick r:id="rId6"/>
              </a:rPr>
              <a:t>qcomp.sk</a:t>
            </a:r>
            <a:r>
              <a:rPr lang="cs-CZ" sz="2000" dirty="0" smtClean="0">
                <a:hlinkClick r:id="rId6"/>
              </a:rPr>
              <a:t>/</a:t>
            </a:r>
            <a:r>
              <a:rPr lang="cs-CZ" sz="2000" dirty="0" err="1" smtClean="0">
                <a:hlinkClick r:id="rId6"/>
              </a:rPr>
              <a:t>shopping</a:t>
            </a:r>
            <a:r>
              <a:rPr lang="cs-CZ" sz="2000" dirty="0" smtClean="0">
                <a:hlinkClick r:id="rId6"/>
              </a:rPr>
              <a:t>/</a:t>
            </a:r>
            <a:r>
              <a:rPr lang="cs-CZ" sz="2000" dirty="0" err="1" smtClean="0">
                <a:hlinkClick r:id="rId6"/>
              </a:rPr>
              <a:t>product</a:t>
            </a:r>
            <a:r>
              <a:rPr lang="cs-CZ" sz="2000" dirty="0" smtClean="0">
                <a:hlinkClick r:id="rId6"/>
              </a:rPr>
              <a:t>_</a:t>
            </a:r>
            <a:r>
              <a:rPr lang="cs-CZ" sz="2000" dirty="0" err="1" smtClean="0">
                <a:hlinkClick r:id="rId6"/>
              </a:rPr>
              <a:t>details.php</a:t>
            </a:r>
            <a:r>
              <a:rPr lang="cs-CZ" sz="2000" dirty="0" smtClean="0">
                <a:hlinkClick r:id="rId6"/>
              </a:rPr>
              <a:t>?</a:t>
            </a:r>
            <a:r>
              <a:rPr lang="cs-CZ" sz="2000" dirty="0" err="1" smtClean="0">
                <a:hlinkClick r:id="rId6"/>
              </a:rPr>
              <a:t>idp</a:t>
            </a:r>
            <a:r>
              <a:rPr lang="cs-CZ" sz="2000" dirty="0" smtClean="0">
                <a:hlinkClick r:id="rId6"/>
              </a:rPr>
              <a:t>=abC1400835</a:t>
            </a:r>
            <a:endParaRPr lang="cs-CZ" sz="2000" dirty="0" smtClean="0"/>
          </a:p>
          <a:p>
            <a:r>
              <a:rPr lang="cs-CZ" sz="2000" dirty="0" smtClean="0">
                <a:hlinkClick r:id="rId7"/>
              </a:rPr>
              <a:t>http://diit.cz/clanek/svet-je-nyni-o-dotek-bliz-s-mysi-logitech-touch-mouse-m600</a:t>
            </a:r>
            <a:endParaRPr lang="cs-CZ" sz="20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97</TotalTime>
  <Words>127</Words>
  <Application>Microsoft Office PowerPoint</Application>
  <PresentationFormat>Předvádění na obrazovce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Talent</vt:lpstr>
      <vt:lpstr>Prezentace aplikace PowerPoint</vt:lpstr>
      <vt:lpstr>Zapnutí PC</vt:lpstr>
      <vt:lpstr>Přihlášení do sítě</vt:lpstr>
      <vt:lpstr>VYpNUTÍ PC</vt:lpstr>
      <vt:lpstr>MYŠ</vt:lpstr>
      <vt:lpstr>MYŠ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Zapnutí PC</dc:title>
  <dc:creator>Romca</dc:creator>
  <cp:lastModifiedBy>Petr</cp:lastModifiedBy>
  <cp:revision>13</cp:revision>
  <dcterms:created xsi:type="dcterms:W3CDTF">2012-03-10T15:54:23Z</dcterms:created>
  <dcterms:modified xsi:type="dcterms:W3CDTF">2012-05-18T15:32:40Z</dcterms:modified>
</cp:coreProperties>
</file>