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8" r:id="rId4"/>
    <p:sldId id="259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BB057D53-E086-463C-AECF-BC520D706B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627C23AE-33CD-45E6-9184-C6F4C9C2A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BB057D53-E086-463C-AECF-BC520D706B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3AE-33CD-45E6-9184-C6F4C9C2A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BB057D53-E086-463C-AECF-BC520D706B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627C23AE-33CD-45E6-9184-C6F4C9C2AB7C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B057D53-E086-463C-AECF-BC520D706B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27C23AE-33CD-45E6-9184-C6F4C9C2A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BB057D53-E086-463C-AECF-BC520D706B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627C23AE-33CD-45E6-9184-C6F4C9C2A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57D53-E086-463C-AECF-BC520D706B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3AE-33CD-45E6-9184-C6F4C9C2A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B057D53-E086-463C-AECF-BC520D706B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27C23AE-33CD-45E6-9184-C6F4C9C2A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BB057D53-E086-463C-AECF-BC520D706B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627C23AE-33CD-45E6-9184-C6F4C9C2A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BB057D53-E086-463C-AECF-BC520D706B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627C23AE-33CD-45E6-9184-C6F4C9C2A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57D53-E086-463C-AECF-BC520D706B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3AE-33CD-45E6-9184-C6F4C9C2A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57D53-E086-463C-AECF-BC520D706B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C23AE-33CD-45E6-9184-C6F4C9C2A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BB057D53-E086-463C-AECF-BC520D706B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627C23AE-33CD-45E6-9184-C6F4C9C2A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ahuj.centrum.cz/grafika_a_design/tvorba_grafiky/bitmapove_editory/paintribbo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71744"/>
            <a:ext cx="8229600" cy="3332142"/>
          </a:xfrm>
        </p:spPr>
        <p:txBody>
          <a:bodyPr/>
          <a:lstStyle/>
          <a:p>
            <a:pPr algn="ctr">
              <a:buNone/>
            </a:pPr>
            <a:r>
              <a:rPr lang="cs-CZ" sz="2400" smtClean="0"/>
              <a:t>VY_32_INOVACE_07_INFORMATIKA_5_MALOVÁNÍ</a:t>
            </a:r>
            <a:endParaRPr lang="cs-CZ" sz="2400" dirty="0" smtClean="0"/>
          </a:p>
          <a:p>
            <a:pPr algn="ctr">
              <a:buNone/>
            </a:pPr>
            <a:r>
              <a:rPr lang="cs-CZ" sz="2400" dirty="0" smtClean="0"/>
              <a:t>Dětský domov, Základní škola praktická, </a:t>
            </a:r>
            <a:r>
              <a:rPr lang="cs-CZ" sz="2400" dirty="0" err="1" smtClean="0"/>
              <a:t>Praktická</a:t>
            </a:r>
            <a:r>
              <a:rPr lang="cs-CZ" sz="2400" dirty="0" smtClean="0"/>
              <a:t> škola, Školní jídelna a Školní družina, </a:t>
            </a:r>
            <a:r>
              <a:rPr lang="cs-CZ" sz="2400" dirty="0" err="1" smtClean="0"/>
              <a:t>Duchcov</a:t>
            </a:r>
            <a:r>
              <a:rPr lang="cs-CZ" sz="2400" dirty="0" smtClean="0"/>
              <a:t>, Školní 1, příspěvková organizace</a:t>
            </a:r>
          </a:p>
          <a:p>
            <a:pPr algn="ctr">
              <a:buNone/>
            </a:pPr>
            <a:r>
              <a:rPr lang="cs-CZ" sz="2400" dirty="0" smtClean="0"/>
              <a:t>Registrační číslo: CZ.1.07/1.4.00/21.0559</a:t>
            </a:r>
          </a:p>
          <a:p>
            <a:pPr algn="ctr">
              <a:buNone/>
            </a:pPr>
            <a:r>
              <a:rPr lang="cs-CZ" sz="2400" dirty="0" smtClean="0"/>
              <a:t>Petr </a:t>
            </a:r>
            <a:r>
              <a:rPr lang="cs-CZ" sz="2400" dirty="0" err="1" smtClean="0"/>
              <a:t>Velvarský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642918"/>
            <a:ext cx="6572296" cy="1377861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500042"/>
            <a:ext cx="8062912" cy="889015"/>
          </a:xfrm>
        </p:spPr>
        <p:txBody>
          <a:bodyPr/>
          <a:lstStyle/>
          <a:p>
            <a:pPr algn="l"/>
            <a:r>
              <a:rPr lang="cs-CZ" dirty="0" smtClean="0"/>
              <a:t>MALOVÁNÍ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1500174"/>
            <a:ext cx="8286808" cy="3607612"/>
          </a:xfrm>
        </p:spPr>
        <p:txBody>
          <a:bodyPr/>
          <a:lstStyle/>
          <a:p>
            <a:pPr algn="l"/>
            <a:r>
              <a:rPr lang="cs-CZ" b="1" dirty="0" smtClean="0"/>
              <a:t>-</a:t>
            </a:r>
            <a:r>
              <a:rPr lang="cs-CZ" b="1" dirty="0" smtClean="0">
                <a:solidFill>
                  <a:srgbClr val="00B0F0"/>
                </a:solidFill>
              </a:rPr>
              <a:t>Kde ho najdeme: </a:t>
            </a:r>
            <a:r>
              <a:rPr lang="cs-CZ" dirty="0" smtClean="0"/>
              <a:t>nabídka START – všechny programy – příslušenství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pic>
        <p:nvPicPr>
          <p:cNvPr id="4" name="Obrázek 3" descr="_detail--300x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0232" y="2500306"/>
            <a:ext cx="5715040" cy="3943378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2614602" cy="857256"/>
          </a:xfrm>
        </p:spPr>
        <p:txBody>
          <a:bodyPr/>
          <a:lstStyle/>
          <a:p>
            <a:r>
              <a:rPr lang="cs-CZ" dirty="0" smtClean="0"/>
              <a:t>Funkce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Vložit písmo : nástroje -&gt; </a:t>
            </a:r>
            <a:r>
              <a:rPr lang="cs-CZ" b="1" dirty="0" smtClean="0"/>
              <a:t>A </a:t>
            </a:r>
            <a:r>
              <a:rPr lang="cs-CZ" dirty="0" smtClean="0"/>
              <a:t>(objeví se textové pole)</a:t>
            </a:r>
          </a:p>
          <a:p>
            <a:r>
              <a:rPr lang="cs-CZ" b="1" dirty="0" smtClean="0"/>
              <a:t> </a:t>
            </a:r>
            <a:r>
              <a:rPr lang="cs-CZ" dirty="0" smtClean="0"/>
              <a:t>Barva pozadí: </a:t>
            </a:r>
          </a:p>
          <a:p>
            <a:r>
              <a:rPr lang="cs-CZ" b="1" dirty="0" smtClean="0"/>
              <a:t> </a:t>
            </a:r>
            <a:r>
              <a:rPr lang="cs-CZ" dirty="0" smtClean="0"/>
              <a:t>Tužka</a:t>
            </a:r>
          </a:p>
          <a:p>
            <a:r>
              <a:rPr lang="cs-CZ" dirty="0" smtClean="0"/>
              <a:t> Guma: vymizení</a:t>
            </a:r>
          </a:p>
          <a:p>
            <a:r>
              <a:rPr lang="cs-CZ" dirty="0" smtClean="0"/>
              <a:t> Kapátko</a:t>
            </a:r>
          </a:p>
          <a:p>
            <a:r>
              <a:rPr lang="cs-CZ" dirty="0" smtClean="0"/>
              <a:t> Zvětšení: Lupa</a:t>
            </a:r>
            <a:endParaRPr lang="cs-CZ" dirty="0"/>
          </a:p>
        </p:txBody>
      </p:sp>
      <p:pic>
        <p:nvPicPr>
          <p:cNvPr id="4" name="Obrázek 3" descr="sdf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628" y="4071942"/>
            <a:ext cx="3185730" cy="2071702"/>
          </a:xfrm>
          <a:prstGeom prst="rect">
            <a:avLst/>
          </a:prstGeom>
        </p:spPr>
      </p:pic>
      <p:cxnSp>
        <p:nvCxnSpPr>
          <p:cNvPr id="6" name="Přímá spojovací šipka 5"/>
          <p:cNvCxnSpPr/>
          <p:nvPr/>
        </p:nvCxnSpPr>
        <p:spPr>
          <a:xfrm>
            <a:off x="4000496" y="3214686"/>
            <a:ext cx="1857388" cy="1357322"/>
          </a:xfrm>
          <a:prstGeom prst="straightConnector1">
            <a:avLst/>
          </a:prstGeom>
          <a:ln w="158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6200000" flipH="1">
            <a:off x="5107785" y="3036091"/>
            <a:ext cx="2214578" cy="857256"/>
          </a:xfrm>
          <a:prstGeom prst="straightConnector1">
            <a:avLst/>
          </a:prstGeom>
          <a:ln w="190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357166"/>
            <a:ext cx="8229600" cy="4572000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Výběr: </a:t>
            </a:r>
            <a:r>
              <a:rPr lang="cs-CZ" dirty="0" smtClean="0"/>
              <a:t>umožní vybrat požadovanou oblast</a:t>
            </a:r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Tvary: </a:t>
            </a:r>
            <a:r>
              <a:rPr lang="cs-CZ" dirty="0" smtClean="0"/>
              <a:t>vloží vybrané tvary ( geometrické obrazce</a:t>
            </a:r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Oříznout: </a:t>
            </a:r>
            <a:r>
              <a:rPr lang="cs-CZ" dirty="0" smtClean="0"/>
              <a:t>Změní velikost plátna na požadovaný tvar</a:t>
            </a:r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Vložit: </a:t>
            </a:r>
            <a:r>
              <a:rPr lang="cs-CZ" dirty="0" smtClean="0"/>
              <a:t>vloží obsah schránky</a:t>
            </a:r>
          </a:p>
        </p:txBody>
      </p:sp>
      <p:pic>
        <p:nvPicPr>
          <p:cNvPr id="4" name="Obrázek 3" descr="dsdf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356" y="3929066"/>
            <a:ext cx="5349463" cy="2509851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http://www.stahuj.centrum.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/grafika_a_design/tvorba_grafiky/</a:t>
            </a:r>
            <a:r>
              <a:rPr lang="cs-CZ" sz="2000" dirty="0" err="1" smtClean="0">
                <a:hlinkClick r:id="rId2"/>
              </a:rPr>
              <a:t>bitmapove</a:t>
            </a:r>
            <a:r>
              <a:rPr lang="cs-CZ" sz="2000" dirty="0" smtClean="0">
                <a:hlinkClick r:id="rId2"/>
              </a:rPr>
              <a:t>_editory/</a:t>
            </a:r>
            <a:r>
              <a:rPr lang="cs-CZ" sz="2000" dirty="0" err="1" smtClean="0">
                <a:hlinkClick r:id="rId2"/>
              </a:rPr>
              <a:t>paintribbon</a:t>
            </a:r>
            <a:r>
              <a:rPr lang="cs-CZ" sz="2000" dirty="0" smtClean="0">
                <a:hlinkClick r:id="rId2"/>
              </a:rPr>
              <a:t>/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44</TotalTime>
  <Words>109</Words>
  <Application>Microsoft Office PowerPoint</Application>
  <PresentationFormat>Předvádění na obrazovce (4:3)</PresentationFormat>
  <Paragraphs>19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Talent</vt:lpstr>
      <vt:lpstr>Prezentace aplikace PowerPoint</vt:lpstr>
      <vt:lpstr>MALOVÁNÍ</vt:lpstr>
      <vt:lpstr>Funkce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MALOVÁNÍ</dc:title>
  <dc:creator>Romca</dc:creator>
  <cp:lastModifiedBy>Petr</cp:lastModifiedBy>
  <cp:revision>9</cp:revision>
  <dcterms:created xsi:type="dcterms:W3CDTF">2012-03-10T17:31:50Z</dcterms:created>
  <dcterms:modified xsi:type="dcterms:W3CDTF">2012-05-18T16:00:14Z</dcterms:modified>
</cp:coreProperties>
</file>