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E866D21-04BB-4557-8B74-9B33248F7C4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1CF9742-E762-443B-989E-9154E8D8E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ttabemobile.com/2006/10/22/happy-international-caps-lock-day/" TargetMode="External"/><Relationship Id="rId3" Type="http://schemas.openxmlformats.org/officeDocument/2006/relationships/hyperlink" Target="http://puny-hw.wz.cz/" TargetMode="External"/><Relationship Id="rId7" Type="http://schemas.openxmlformats.org/officeDocument/2006/relationships/hyperlink" Target="http://blog.magikcommerce.com/how-to-delete-magento-test-orders-from-a-magento-store/" TargetMode="External"/><Relationship Id="rId2" Type="http://schemas.openxmlformats.org/officeDocument/2006/relationships/hyperlink" Target="http://blog.klaska.net/coyot/it/humor/bez-klavesnice-ani-na-houb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z.123rf.com/photo_382418_a-ipky-a-erna-kla-vesnici.html" TargetMode="External"/><Relationship Id="rId11" Type="http://schemas.openxmlformats.org/officeDocument/2006/relationships/hyperlink" Target="http://fishing-simulator2.websnadno.cz/Tvorba-Reviru.html" TargetMode="External"/><Relationship Id="rId5" Type="http://schemas.openxmlformats.org/officeDocument/2006/relationships/hyperlink" Target="http://cs.wikipedia.org/wiki/Soubor:Key_Shift.jpg" TargetMode="External"/><Relationship Id="rId10" Type="http://schemas.openxmlformats.org/officeDocument/2006/relationships/hyperlink" Target="http://telefon.unas.cz/pcsw/pc2.html" TargetMode="External"/><Relationship Id="rId4" Type="http://schemas.openxmlformats.org/officeDocument/2006/relationships/hyperlink" Target="http://cs.wikipedia.org/wiki/Kl%C3%A1vesa_Alt" TargetMode="External"/><Relationship Id="rId9" Type="http://schemas.openxmlformats.org/officeDocument/2006/relationships/hyperlink" Target="http://www.wpclipart.com/computer/keyboard_keys/function_key_row/computer_key_Esc.p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357430"/>
            <a:ext cx="8229600" cy="3546456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2400" smtClean="0"/>
              <a:t>VY_32_INOVACE_09_INFORMATIKA_5_KLÁVESNICE1</a:t>
            </a:r>
            <a:endParaRPr lang="cs-CZ" sz="2400" dirty="0"/>
          </a:p>
          <a:p>
            <a:pPr marL="64008" indent="0" algn="ctr">
              <a:buNone/>
            </a:pPr>
            <a:r>
              <a:rPr lang="cs-CZ" sz="2400" dirty="0" smtClean="0"/>
              <a:t>Dětský </a:t>
            </a:r>
            <a:r>
              <a:rPr lang="cs-CZ" sz="2400" dirty="0"/>
              <a:t>domov, Základní škola praktická, Praktická škola, Školní jídelna a Školní družina, Duchcov, Školní 1, příspěvková organizace</a:t>
            </a:r>
          </a:p>
          <a:p>
            <a:pPr marL="64008" indent="0" algn="ctr">
              <a:buNone/>
            </a:pPr>
            <a:r>
              <a:rPr lang="cs-CZ" sz="2400" dirty="0"/>
              <a:t>Registrační číslo: CZ.1.07/1.4.00/21.0559</a:t>
            </a:r>
          </a:p>
          <a:p>
            <a:pPr marL="64008" indent="0" algn="ctr">
              <a:buNone/>
            </a:pPr>
            <a:r>
              <a:rPr lang="cs-CZ" sz="2400" dirty="0"/>
              <a:t>Petr Velvarský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428604"/>
            <a:ext cx="6815079" cy="142876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3531390" cy="81757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Klávesnice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4500570"/>
            <a:ext cx="8062912" cy="1752600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Arial Black" pitchFamily="34" charset="0"/>
                <a:cs typeface="Aharoni" pitchFamily="2" charset="-79"/>
              </a:rPr>
              <a:t>hardware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Arial Black" pitchFamily="34" charset="0"/>
                <a:cs typeface="Aharoni" pitchFamily="2" charset="-79"/>
              </a:rPr>
              <a:t>vstupní část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  <a:latin typeface="Arial Black" pitchFamily="34" charset="0"/>
                <a:cs typeface="Aharoni" pitchFamily="2" charset="-79"/>
              </a:rPr>
              <a:t> funkce: zadávání příkazů</a:t>
            </a:r>
          </a:p>
        </p:txBody>
      </p:sp>
      <p:pic>
        <p:nvPicPr>
          <p:cNvPr id="5" name="Obrázek 4" descr="klavesnice_ch_qwert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1500174"/>
            <a:ext cx="8417521" cy="297419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klávesy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72000"/>
          </a:xfrm>
        </p:spPr>
        <p:txBody>
          <a:bodyPr>
            <a:normAutofit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ENTER – potvrzení 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ESCAPE (</a:t>
            </a:r>
            <a:r>
              <a:rPr lang="cs-CZ" dirty="0" err="1" smtClean="0">
                <a:solidFill>
                  <a:srgbClr val="92D050"/>
                </a:solidFill>
              </a:rPr>
              <a:t>Esc</a:t>
            </a:r>
            <a:r>
              <a:rPr lang="cs-CZ" dirty="0" smtClean="0">
                <a:solidFill>
                  <a:srgbClr val="92D050"/>
                </a:solidFill>
              </a:rPr>
              <a:t>) – konec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 ŠIPKY – orientace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 SHIFT – různá funkce pro zkratky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CTRL – různá funkce pro zkratky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 ALT – různá funkce pro zkratky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 CAPS LOCK – velká písmena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solidFill>
                  <a:srgbClr val="92D050"/>
                </a:solidFill>
              </a:rPr>
              <a:t> DELETE (</a:t>
            </a:r>
            <a:r>
              <a:rPr lang="cs-CZ" dirty="0" err="1" smtClean="0">
                <a:solidFill>
                  <a:srgbClr val="92D050"/>
                </a:solidFill>
              </a:rPr>
              <a:t>Del</a:t>
            </a:r>
            <a:r>
              <a:rPr lang="cs-CZ" dirty="0" smtClean="0">
                <a:solidFill>
                  <a:srgbClr val="92D050"/>
                </a:solidFill>
              </a:rPr>
              <a:t>) - vymazat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enter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642918"/>
            <a:ext cx="1566543" cy="1414155"/>
          </a:xfrm>
        </p:spPr>
      </p:pic>
      <p:sp>
        <p:nvSpPr>
          <p:cNvPr id="5" name="Obdélník 4"/>
          <p:cNvSpPr/>
          <p:nvPr/>
        </p:nvSpPr>
        <p:spPr>
          <a:xfrm>
            <a:off x="428596" y="642918"/>
            <a:ext cx="3770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6" name="Obrázek 5" descr="220px-Ctl_wndws_al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84" y="3000372"/>
            <a:ext cx="2794000" cy="8001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786314" y="3000372"/>
            <a:ext cx="928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5. a 6.</a:t>
            </a:r>
            <a:endParaRPr lang="cs-CZ" dirty="0"/>
          </a:p>
        </p:txBody>
      </p:sp>
      <p:pic>
        <p:nvPicPr>
          <p:cNvPr id="8" name="Obrázek 7" descr="Key_Shif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538" y="3000372"/>
            <a:ext cx="2564666" cy="1009653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428596" y="3000372"/>
            <a:ext cx="500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" name="Obrázek 9" descr="382418-a-ipky-a-erna-kla-vesnic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6446" y="571480"/>
            <a:ext cx="2975233" cy="19859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214942" y="571480"/>
            <a:ext cx="4286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2" name="Obrázek 11" descr="delete-magento-test-orders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9322" y="4071942"/>
            <a:ext cx="2832400" cy="2299909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5286380" y="4071942"/>
            <a:ext cx="500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14" name="Obrázek 13" descr="caps_2Dlock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42976" y="4286256"/>
            <a:ext cx="2286016" cy="2369144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500034" y="4143380"/>
            <a:ext cx="500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16" name="Obrázek 15" descr="computer_key_Esc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86116" y="642918"/>
            <a:ext cx="1535685" cy="1447775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2714612" y="642918"/>
            <a:ext cx="500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Otvírání programů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Ikona programu na ploše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Spuštění: - 2x klik pravým tlačítkem myši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- najet na ikonu + klávesa ENTER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Obrázek 4" descr="6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2643182"/>
            <a:ext cx="6384205" cy="14287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Zavírání programů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pokud v nabídce programu : UKONČIT</a:t>
            </a:r>
          </a:p>
          <a:p>
            <a:r>
              <a:rPr lang="cs-CZ" dirty="0" smtClean="0"/>
              <a:t> pravý horní roh :	</a:t>
            </a:r>
            <a:r>
              <a:rPr lang="cs-CZ" dirty="0" smtClean="0">
                <a:solidFill>
                  <a:srgbClr val="FF0000"/>
                </a:solidFill>
              </a:rPr>
              <a:t>červený křížek </a:t>
            </a:r>
            <a:r>
              <a:rPr lang="cs-CZ" dirty="0" smtClean="0"/>
              <a:t>-&gt; ZAVŘÍT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opusteni_krizek_nahl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3143248"/>
            <a:ext cx="4643470" cy="30283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572000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http://blog.</a:t>
            </a:r>
            <a:r>
              <a:rPr lang="cs-CZ" sz="1800" dirty="0" err="1" smtClean="0">
                <a:hlinkClick r:id="rId2"/>
              </a:rPr>
              <a:t>klaska.net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coyot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it</a:t>
            </a:r>
            <a:r>
              <a:rPr lang="cs-CZ" sz="1800" dirty="0" smtClean="0">
                <a:hlinkClick r:id="rId2"/>
              </a:rPr>
              <a:t>/humor/bez-</a:t>
            </a:r>
            <a:r>
              <a:rPr lang="cs-CZ" sz="1800" dirty="0" err="1" smtClean="0">
                <a:hlinkClick r:id="rId2"/>
              </a:rPr>
              <a:t>klavesnice</a:t>
            </a:r>
            <a:r>
              <a:rPr lang="cs-CZ" sz="1800" dirty="0" smtClean="0">
                <a:hlinkClick r:id="rId2"/>
              </a:rPr>
              <a:t>-ani-na-houby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http://puny-</a:t>
            </a:r>
            <a:r>
              <a:rPr lang="cs-CZ" sz="1800" dirty="0" err="1" smtClean="0">
                <a:hlinkClick r:id="rId3"/>
              </a:rPr>
              <a:t>hw.wz.cz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http://cs.wikipedia.org/wiki/Kl%C3%A1vesa_Alt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http://cs.wikipedia.org/wiki/Soubor:Key_Shift.jpg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http://cz.123rf.com/</a:t>
            </a:r>
            <a:r>
              <a:rPr lang="cs-CZ" sz="1800" dirty="0" err="1" smtClean="0">
                <a:hlinkClick r:id="rId6"/>
              </a:rPr>
              <a:t>photo</a:t>
            </a:r>
            <a:r>
              <a:rPr lang="cs-CZ" sz="1800" dirty="0" smtClean="0">
                <a:hlinkClick r:id="rId6"/>
              </a:rPr>
              <a:t>_382418_a-</a:t>
            </a:r>
            <a:r>
              <a:rPr lang="cs-CZ" sz="1800" dirty="0" err="1" smtClean="0">
                <a:hlinkClick r:id="rId6"/>
              </a:rPr>
              <a:t>ipky</a:t>
            </a:r>
            <a:r>
              <a:rPr lang="cs-CZ" sz="1800" dirty="0" smtClean="0">
                <a:hlinkClick r:id="rId6"/>
              </a:rPr>
              <a:t>-a-</a:t>
            </a:r>
            <a:r>
              <a:rPr lang="cs-CZ" sz="1800" dirty="0" err="1" smtClean="0">
                <a:hlinkClick r:id="rId6"/>
              </a:rPr>
              <a:t>erna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kla</a:t>
            </a:r>
            <a:r>
              <a:rPr lang="cs-CZ" sz="1800" dirty="0" smtClean="0">
                <a:hlinkClick r:id="rId6"/>
              </a:rPr>
              <a:t>-vesnici.</a:t>
            </a:r>
            <a:r>
              <a:rPr lang="cs-CZ" sz="1800" dirty="0" err="1" smtClean="0">
                <a:hlinkClick r:id="rId6"/>
              </a:rPr>
              <a:t>html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http://blog.</a:t>
            </a:r>
            <a:r>
              <a:rPr lang="cs-CZ" sz="1800" dirty="0" err="1" smtClean="0">
                <a:hlinkClick r:id="rId7"/>
              </a:rPr>
              <a:t>magikcommerce.com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how</a:t>
            </a:r>
            <a:r>
              <a:rPr lang="cs-CZ" sz="1800" dirty="0" smtClean="0">
                <a:hlinkClick r:id="rId7"/>
              </a:rPr>
              <a:t>-to-</a:t>
            </a:r>
            <a:r>
              <a:rPr lang="cs-CZ" sz="1800" dirty="0" err="1" smtClean="0">
                <a:hlinkClick r:id="rId7"/>
              </a:rPr>
              <a:t>delete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magento</a:t>
            </a:r>
            <a:r>
              <a:rPr lang="cs-CZ" sz="1800" dirty="0" smtClean="0">
                <a:hlinkClick r:id="rId7"/>
              </a:rPr>
              <a:t>-test-</a:t>
            </a:r>
            <a:r>
              <a:rPr lang="cs-CZ" sz="1800" dirty="0" err="1" smtClean="0">
                <a:hlinkClick r:id="rId7"/>
              </a:rPr>
              <a:t>orders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from</a:t>
            </a:r>
            <a:r>
              <a:rPr lang="cs-CZ" sz="1800" dirty="0" smtClean="0">
                <a:hlinkClick r:id="rId7"/>
              </a:rPr>
              <a:t>-a-</a:t>
            </a:r>
            <a:r>
              <a:rPr lang="cs-CZ" sz="1800" dirty="0" err="1" smtClean="0">
                <a:hlinkClick r:id="rId7"/>
              </a:rPr>
              <a:t>magento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store</a:t>
            </a:r>
            <a:r>
              <a:rPr lang="cs-CZ" sz="1800" dirty="0" smtClean="0">
                <a:hlinkClick r:id="rId7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gottabemobile.com</a:t>
            </a:r>
            <a:r>
              <a:rPr lang="cs-CZ" sz="1800" dirty="0" smtClean="0">
                <a:hlinkClick r:id="rId8"/>
              </a:rPr>
              <a:t>/2006/10/22/happy-</a:t>
            </a:r>
            <a:r>
              <a:rPr lang="cs-CZ" sz="1800" dirty="0" err="1" smtClean="0">
                <a:hlinkClick r:id="rId8"/>
              </a:rPr>
              <a:t>international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caps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lock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day</a:t>
            </a:r>
            <a:r>
              <a:rPr lang="cs-CZ" sz="1800" dirty="0" smtClean="0">
                <a:hlinkClick r:id="rId8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wpclipart.com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computer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keyboard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keys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function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key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row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computer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key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Esc.png.html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http://telefon.</a:t>
            </a:r>
            <a:r>
              <a:rPr lang="cs-CZ" sz="1800" dirty="0" err="1" smtClean="0">
                <a:hlinkClick r:id="rId10"/>
              </a:rPr>
              <a:t>unas.cz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pcsw</a:t>
            </a:r>
            <a:r>
              <a:rPr lang="cs-CZ" sz="1800" dirty="0" smtClean="0">
                <a:hlinkClick r:id="rId10"/>
              </a:rPr>
              <a:t>/pc2.html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http://fishing-simulator2.websnadno.cz/Tvorba-Reviru.html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61</TotalTime>
  <Words>176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Klávesnice</vt:lpstr>
      <vt:lpstr>Důležité klávesy</vt:lpstr>
      <vt:lpstr>Prezentace aplikace PowerPoint</vt:lpstr>
      <vt:lpstr>Otvírání programů</vt:lpstr>
      <vt:lpstr>Zavírání programů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Klávesnice</dc:title>
  <dc:creator>Romca</dc:creator>
  <cp:lastModifiedBy>Petr</cp:lastModifiedBy>
  <cp:revision>11</cp:revision>
  <dcterms:created xsi:type="dcterms:W3CDTF">2012-03-24T09:34:55Z</dcterms:created>
  <dcterms:modified xsi:type="dcterms:W3CDTF">2012-05-18T15:37:05Z</dcterms:modified>
</cp:coreProperties>
</file>