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EE69A56-2836-48D6-A357-AB122EB2BBB6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1C3F0ED-5363-4883-A80B-1F252A29E6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w-designer.com/vista-icon-cz" TargetMode="External"/><Relationship Id="rId3" Type="http://schemas.openxmlformats.org/officeDocument/2006/relationships/hyperlink" Target="http://lorenc.info/3MA381/tabulatory.htm" TargetMode="External"/><Relationship Id="rId7" Type="http://schemas.openxmlformats.org/officeDocument/2006/relationships/hyperlink" Target="http://page-up-en-page-down.seebyseeing.net/" TargetMode="External"/><Relationship Id="rId2" Type="http://schemas.openxmlformats.org/officeDocument/2006/relationships/hyperlink" Target="http://pctuning.tyden.cz/hardware/klavesnice-mysi-joy/12969-logitech_cordless_wave_pro_-_na_vlnach_ergonomie?start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ythe.org/showthread.php?t=647806" TargetMode="External"/><Relationship Id="rId5" Type="http://schemas.openxmlformats.org/officeDocument/2006/relationships/hyperlink" Target="http://helpdesk.nucleus.be/en/cat/general/make-a-screenshot/" TargetMode="External"/><Relationship Id="rId4" Type="http://schemas.openxmlformats.org/officeDocument/2006/relationships/hyperlink" Target="http://my.opera.com/jdlien/albums/showpic.dml?album=2008741&amp;picture=274513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714620"/>
            <a:ext cx="8229600" cy="3357586"/>
          </a:xfrm>
        </p:spPr>
        <p:txBody>
          <a:bodyPr>
            <a:normAutofit/>
          </a:bodyPr>
          <a:lstStyle/>
          <a:p>
            <a:r>
              <a:rPr lang="cs-CZ" sz="2400" smtClean="0"/>
              <a:t>VY_32_INOVACE_11_INFORMATIKA_5_KLÁVESNICE2</a:t>
            </a:r>
            <a:endParaRPr lang="cs-CZ" sz="2400"/>
          </a:p>
          <a:p>
            <a:pPr marL="64008" indent="0" algn="ctr">
              <a:buNone/>
            </a:pPr>
            <a:r>
              <a:rPr lang="cs-CZ" sz="2400" dirty="0" smtClean="0"/>
              <a:t>Dětský </a:t>
            </a:r>
            <a:r>
              <a:rPr lang="cs-CZ" sz="2400" dirty="0"/>
              <a:t>domov, Základní škola praktická, Praktická škola, Školní jídelna a Školní družina, Duchcov, Školní 1, příspěvková organizace</a:t>
            </a:r>
          </a:p>
          <a:p>
            <a:pPr marL="64008" indent="0" algn="ctr">
              <a:buNone/>
            </a:pPr>
            <a:r>
              <a:rPr lang="cs-CZ" sz="2400" dirty="0"/>
              <a:t>Registrační číslo: </a:t>
            </a:r>
            <a:r>
              <a:rPr lang="cs-CZ" sz="2400" dirty="0" smtClean="0"/>
              <a:t>CZ.1.07/1.4.00/21.0559</a:t>
            </a:r>
          </a:p>
          <a:p>
            <a:pPr marL="64008" indent="0" algn="ctr">
              <a:buNone/>
            </a:pPr>
            <a:r>
              <a:rPr lang="cs-CZ" sz="2400" dirty="0" smtClean="0"/>
              <a:t>Petr Velvarský</a:t>
            </a:r>
            <a:endParaRPr lang="cs-CZ" sz="24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14414" y="642918"/>
            <a:ext cx="6815081" cy="142876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428604"/>
            <a:ext cx="7317604" cy="889015"/>
          </a:xfrm>
        </p:spPr>
        <p:txBody>
          <a:bodyPr/>
          <a:lstStyle/>
          <a:p>
            <a:pPr algn="l"/>
            <a:r>
              <a:rPr lang="cs-CZ" dirty="0" smtClean="0"/>
              <a:t>Pokračování Klávesnice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428736"/>
            <a:ext cx="8317736" cy="4643470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latin typeface="Agency FB" pitchFamily="34" charset="0"/>
              </a:rPr>
              <a:t>Mezerník – mezery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smtClean="0">
                <a:latin typeface="Agency FB" pitchFamily="34" charset="0"/>
              </a:rPr>
              <a:t>Tabulátor – umožňuje snadnější zápis např. do sloupců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err="1" smtClean="0">
                <a:latin typeface="Agency FB" pitchFamily="34" charset="0"/>
              </a:rPr>
              <a:t>Backspace</a:t>
            </a:r>
            <a:r>
              <a:rPr lang="cs-CZ" b="1" dirty="0" smtClean="0">
                <a:latin typeface="Agency FB" pitchFamily="34" charset="0"/>
              </a:rPr>
              <a:t> – mazání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err="1" smtClean="0">
                <a:latin typeface="Agency FB" pitchFamily="34" charset="0"/>
              </a:rPr>
              <a:t>Printscreen</a:t>
            </a:r>
            <a:r>
              <a:rPr lang="cs-CZ" b="1" dirty="0" smtClean="0">
                <a:latin typeface="Agency FB" pitchFamily="34" charset="0"/>
              </a:rPr>
              <a:t> (</a:t>
            </a:r>
            <a:r>
              <a:rPr lang="cs-CZ" b="1" dirty="0" err="1" smtClean="0">
                <a:latin typeface="Agency FB" pitchFamily="34" charset="0"/>
              </a:rPr>
              <a:t>PrtSc</a:t>
            </a:r>
            <a:r>
              <a:rPr lang="cs-CZ" b="1" dirty="0" smtClean="0">
                <a:latin typeface="Agency FB" pitchFamily="34" charset="0"/>
              </a:rPr>
              <a:t>) – zachytí aktuální obraz na monitoru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err="1" smtClean="0">
                <a:latin typeface="Agency FB" pitchFamily="34" charset="0"/>
              </a:rPr>
              <a:t>Num</a:t>
            </a:r>
            <a:r>
              <a:rPr lang="cs-CZ" b="1" dirty="0" smtClean="0">
                <a:latin typeface="Agency FB" pitchFamily="34" charset="0"/>
              </a:rPr>
              <a:t> </a:t>
            </a:r>
            <a:r>
              <a:rPr lang="cs-CZ" b="1" dirty="0" err="1" smtClean="0">
                <a:latin typeface="Agency FB" pitchFamily="34" charset="0"/>
              </a:rPr>
              <a:t>Lock</a:t>
            </a:r>
            <a:r>
              <a:rPr lang="cs-CZ" b="1" dirty="0" smtClean="0">
                <a:latin typeface="Agency FB" pitchFamily="34" charset="0"/>
              </a:rPr>
              <a:t>(</a:t>
            </a:r>
            <a:r>
              <a:rPr lang="cs-CZ" b="1" dirty="0" err="1" smtClean="0">
                <a:latin typeface="Agency FB" pitchFamily="34" charset="0"/>
              </a:rPr>
              <a:t>NumLK</a:t>
            </a:r>
            <a:r>
              <a:rPr lang="cs-CZ" b="1" dirty="0" smtClean="0">
                <a:latin typeface="Agency FB" pitchFamily="34" charset="0"/>
              </a:rPr>
              <a:t>) – zapnutí/vypnutí numerické klávesnice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b="1" dirty="0" err="1" smtClean="0">
                <a:latin typeface="Agency FB" pitchFamily="34" charset="0"/>
              </a:rPr>
              <a:t>Page</a:t>
            </a:r>
            <a:r>
              <a:rPr lang="cs-CZ" b="1" dirty="0" smtClean="0">
                <a:latin typeface="Agency FB" pitchFamily="34" charset="0"/>
              </a:rPr>
              <a:t> </a:t>
            </a:r>
            <a:r>
              <a:rPr lang="cs-CZ" b="1" dirty="0" err="1" smtClean="0">
                <a:latin typeface="Agency FB" pitchFamily="34" charset="0"/>
              </a:rPr>
              <a:t>down</a:t>
            </a:r>
            <a:r>
              <a:rPr lang="cs-CZ" b="1" dirty="0" smtClean="0">
                <a:latin typeface="Agency FB" pitchFamily="34" charset="0"/>
              </a:rPr>
              <a:t>/</a:t>
            </a:r>
            <a:r>
              <a:rPr lang="cs-CZ" b="1" dirty="0" err="1" smtClean="0">
                <a:latin typeface="Agency FB" pitchFamily="34" charset="0"/>
              </a:rPr>
              <a:t>up</a:t>
            </a:r>
            <a:r>
              <a:rPr lang="cs-CZ" b="1" dirty="0" smtClean="0">
                <a:latin typeface="Agency FB" pitchFamily="34" charset="0"/>
              </a:rPr>
              <a:t> (</a:t>
            </a:r>
            <a:r>
              <a:rPr lang="cs-CZ" b="1" dirty="0" err="1" smtClean="0">
                <a:latin typeface="Agency FB" pitchFamily="34" charset="0"/>
              </a:rPr>
              <a:t>Pg</a:t>
            </a:r>
            <a:r>
              <a:rPr lang="cs-CZ" b="1" dirty="0" smtClean="0">
                <a:latin typeface="Agency FB" pitchFamily="34" charset="0"/>
              </a:rPr>
              <a:t> </a:t>
            </a:r>
            <a:r>
              <a:rPr lang="cs-CZ" b="1" dirty="0" err="1" smtClean="0">
                <a:latin typeface="Agency FB" pitchFamily="34" charset="0"/>
              </a:rPr>
              <a:t>Dn</a:t>
            </a:r>
            <a:r>
              <a:rPr lang="cs-CZ" b="1" dirty="0" smtClean="0">
                <a:latin typeface="Agency FB" pitchFamily="34" charset="0"/>
              </a:rPr>
              <a:t>/</a:t>
            </a:r>
            <a:r>
              <a:rPr lang="cs-CZ" b="1" dirty="0" err="1" smtClean="0">
                <a:latin typeface="Agency FB" pitchFamily="34" charset="0"/>
              </a:rPr>
              <a:t>Up</a:t>
            </a:r>
            <a:r>
              <a:rPr lang="cs-CZ" b="1" dirty="0" smtClean="0">
                <a:latin typeface="Agency FB" pitchFamily="34" charset="0"/>
              </a:rPr>
              <a:t>) – umožní skok kurzoru na dolní/horní část stránky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1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714356"/>
            <a:ext cx="3643338" cy="200714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28596" y="500042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6" name="Obrázek 5" descr="tab-ke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7818" y="642918"/>
            <a:ext cx="2968311" cy="21371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786314" y="500042"/>
            <a:ext cx="5000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8" name="Obrázek 7" descr="4-backspac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57224" y="3643314"/>
            <a:ext cx="3357586" cy="251819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00034" y="3286124"/>
            <a:ext cx="4286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" name="Obrázek 9" descr="een-printscreen-maken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3504" y="3714752"/>
            <a:ext cx="3643338" cy="2728455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643438" y="3429000"/>
            <a:ext cx="4286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image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2" y="571480"/>
            <a:ext cx="4141904" cy="2638437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857620" y="642918"/>
            <a:ext cx="4286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6" name="Obrázek 5" descr="Page-Up-ve-Page-Dow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85852" y="2500306"/>
            <a:ext cx="2779776" cy="405993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42910" y="2428868"/>
            <a:ext cx="4286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Podstatné klávesové zkratky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Ctrl + C – kopírovat</a:t>
            </a:r>
          </a:p>
          <a:p>
            <a:r>
              <a:rPr lang="cs-CZ" dirty="0" smtClean="0"/>
              <a:t>Ctrl + V – vložit</a:t>
            </a:r>
          </a:p>
          <a:p>
            <a:r>
              <a:rPr lang="cs-CZ" dirty="0" smtClean="0"/>
              <a:t>Ctrl + X – vyjmout</a:t>
            </a:r>
          </a:p>
          <a:p>
            <a:r>
              <a:rPr lang="cs-CZ" dirty="0" smtClean="0"/>
              <a:t>Ctrl + A – vybrat vše</a:t>
            </a:r>
          </a:p>
          <a:p>
            <a:r>
              <a:rPr lang="cs-CZ" dirty="0" smtClean="0"/>
              <a:t>Shift + písmeno – velké písmeno</a:t>
            </a:r>
          </a:p>
          <a:p>
            <a:r>
              <a:rPr lang="cs-CZ" dirty="0" smtClean="0"/>
              <a:t>Ctrl + Alt + </a:t>
            </a:r>
            <a:r>
              <a:rPr lang="cs-CZ" dirty="0" err="1" smtClean="0"/>
              <a:t>Del</a:t>
            </a:r>
            <a:r>
              <a:rPr lang="cs-CZ" dirty="0" smtClean="0"/>
              <a:t> – otevření správce systému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http://pctuning.tyden.cz/hardware/klavesnice-mysi-joy/12969-logitech_cordless_wave_pro_-_na_vlnach_ergonomie?start=2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http://lorenc.info/3MA381/tabulatory.htm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http://my.opera.</a:t>
            </a:r>
            <a:r>
              <a:rPr lang="cs-CZ" sz="1600" dirty="0" err="1" smtClean="0">
                <a:hlinkClick r:id="rId4"/>
              </a:rPr>
              <a:t>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jdlien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albums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showpic.dml</a:t>
            </a:r>
            <a:r>
              <a:rPr lang="cs-CZ" sz="1600" dirty="0" smtClean="0">
                <a:hlinkClick r:id="rId4"/>
              </a:rPr>
              <a:t>?album=2008741&amp;</a:t>
            </a:r>
            <a:r>
              <a:rPr lang="cs-CZ" sz="1600" dirty="0" err="1" smtClean="0">
                <a:hlinkClick r:id="rId4"/>
              </a:rPr>
              <a:t>picture</a:t>
            </a:r>
            <a:r>
              <a:rPr lang="cs-CZ" sz="1600" dirty="0" smtClean="0">
                <a:hlinkClick r:id="rId4"/>
              </a:rPr>
              <a:t>=27451371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http://helpdesk.nucleus.be/en/cat/general/make-a-screenshot/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sythe.org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showthread.php</a:t>
            </a:r>
            <a:r>
              <a:rPr lang="cs-CZ" sz="1600" dirty="0" smtClean="0">
                <a:hlinkClick r:id="rId6"/>
              </a:rPr>
              <a:t>?t=647806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http://page-up-en-page-down.seebyseeing.net/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rw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designer.com</a:t>
            </a:r>
            <a:r>
              <a:rPr lang="cs-CZ" sz="1600" dirty="0" smtClean="0">
                <a:hlinkClick r:id="rId8"/>
              </a:rPr>
              <a:t>/vista-</a:t>
            </a:r>
            <a:r>
              <a:rPr lang="cs-CZ" sz="1600" dirty="0" err="1" smtClean="0">
                <a:hlinkClick r:id="rId8"/>
              </a:rPr>
              <a:t>icon</a:t>
            </a:r>
            <a:r>
              <a:rPr lang="cs-CZ" sz="1600" dirty="0" smtClean="0">
                <a:hlinkClick r:id="rId8"/>
              </a:rPr>
              <a:t>-</a:t>
            </a:r>
            <a:r>
              <a:rPr lang="cs-CZ" sz="1600" dirty="0" err="1" smtClean="0">
                <a:hlinkClick r:id="rId8"/>
              </a:rPr>
              <a:t>cz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160</TotalTime>
  <Words>156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Prezentace aplikace PowerPoint</vt:lpstr>
      <vt:lpstr>Pokračování Klávesnice</vt:lpstr>
      <vt:lpstr>Prezentace aplikace PowerPoint</vt:lpstr>
      <vt:lpstr>Prezentace aplikace PowerPoint</vt:lpstr>
      <vt:lpstr>Podstatné klávesové zkratky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Pokračování Klávesnice</dc:title>
  <dc:creator>Romca</dc:creator>
  <cp:lastModifiedBy>Petr</cp:lastModifiedBy>
  <cp:revision>21</cp:revision>
  <dcterms:created xsi:type="dcterms:W3CDTF">2012-03-24T10:49:02Z</dcterms:created>
  <dcterms:modified xsi:type="dcterms:W3CDTF">2012-05-18T16:05:51Z</dcterms:modified>
</cp:coreProperties>
</file>