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56" r:id="rId4"/>
    <p:sldId id="258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E72338D-15A1-4A94-8F7C-95B176E27843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47D9814-1115-48D3-97CC-268356086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w-designer.com/vista-icon-cz" TargetMode="External"/><Relationship Id="rId2" Type="http://schemas.openxmlformats.org/officeDocument/2006/relationships/hyperlink" Target="http://www.milujemefotografii.cz/workflow-podle-pavl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500306"/>
            <a:ext cx="8229600" cy="28320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smtClean="0"/>
              <a:t>VY_32_INOVACE_13_INFORMATIKA_5_SLOŽKY</a:t>
            </a: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Dětský domov, Základní škola a Střední škola, </a:t>
            </a:r>
            <a:r>
              <a:rPr lang="cs-CZ" sz="2400" dirty="0" err="1" smtClean="0"/>
              <a:t>Duchcov</a:t>
            </a:r>
            <a:r>
              <a:rPr lang="cs-CZ" sz="2400" dirty="0" smtClean="0"/>
              <a:t>, příspěvková organizace</a:t>
            </a:r>
          </a:p>
          <a:p>
            <a:pPr algn="ctr">
              <a:buNone/>
            </a:pPr>
            <a:r>
              <a:rPr lang="cs-CZ" sz="2400" dirty="0" smtClean="0"/>
              <a:t>Registrační číslo: CZ.1.07/1.4.00/21.0559</a:t>
            </a:r>
          </a:p>
          <a:p>
            <a:pPr algn="ctr">
              <a:buNone/>
            </a:pPr>
            <a:r>
              <a:rPr lang="cs-CZ" sz="2400" dirty="0" smtClean="0"/>
              <a:t>Petr </a:t>
            </a:r>
            <a:r>
              <a:rPr lang="cs-CZ" sz="2400" dirty="0" err="1" smtClean="0"/>
              <a:t>Velvarský</a:t>
            </a:r>
            <a:endParaRPr lang="cs-CZ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571480"/>
            <a:ext cx="7496591" cy="157163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428868"/>
            <a:ext cx="8535892" cy="414339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Vytvoření: </a:t>
            </a:r>
            <a:r>
              <a:rPr lang="cs-CZ" dirty="0" smtClean="0"/>
              <a:t>levé tlačítko myši -&gt; nový -&gt; složka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Otevření :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/>
              <a:t>složky se otvírají stejně jako programy </a:t>
            </a:r>
            <a:r>
              <a:rPr lang="cs-CZ" dirty="0" smtClean="0">
                <a:solidFill>
                  <a:srgbClr val="FFFF00"/>
                </a:solidFill>
              </a:rPr>
              <a:t>- </a:t>
            </a:r>
            <a:r>
              <a:rPr lang="cs-CZ" dirty="0" smtClean="0">
                <a:solidFill>
                  <a:srgbClr val="FFFF00"/>
                </a:solidFill>
              </a:rPr>
              <a:t>2x klik pravým tlačítkem </a:t>
            </a:r>
            <a:r>
              <a:rPr lang="cs-CZ" dirty="0" smtClean="0">
                <a:solidFill>
                  <a:srgbClr val="FFFF00"/>
                </a:solidFill>
              </a:rPr>
              <a:t>myši,  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dirty="0" smtClean="0">
                <a:solidFill>
                  <a:srgbClr val="FFFF00"/>
                </a:solidFill>
              </a:rPr>
              <a:t>označit </a:t>
            </a:r>
            <a:r>
              <a:rPr lang="cs-CZ" dirty="0" smtClean="0">
                <a:solidFill>
                  <a:srgbClr val="FFFF00"/>
                </a:solidFill>
              </a:rPr>
              <a:t>+ ENTER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Odstranění: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</a:t>
            </a:r>
            <a:r>
              <a:rPr lang="cs-CZ" dirty="0" smtClean="0"/>
              <a:t>DELETE + potvrdit</a:t>
            </a:r>
            <a:endParaRPr lang="cs-CZ" dirty="0"/>
          </a:p>
        </p:txBody>
      </p:sp>
      <p:pic>
        <p:nvPicPr>
          <p:cNvPr id="4" name="Obrázek 3" descr="vista-folder-3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48" y="214290"/>
            <a:ext cx="2839946" cy="19335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14290"/>
            <a:ext cx="8062912" cy="889015"/>
          </a:xfrm>
        </p:spPr>
        <p:txBody>
          <a:bodyPr/>
          <a:lstStyle/>
          <a:p>
            <a:pPr algn="l"/>
            <a:r>
              <a:rPr lang="cs-CZ" b="1" dirty="0" smtClean="0"/>
              <a:t>Složka pokračování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357298"/>
            <a:ext cx="8062912" cy="4000528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přejmenování:</a:t>
            </a:r>
            <a:r>
              <a:rPr lang="cs-CZ" b="1" dirty="0"/>
              <a:t> </a:t>
            </a:r>
            <a:r>
              <a:rPr lang="cs-CZ" b="1" dirty="0" smtClean="0"/>
              <a:t>nejprve </a:t>
            </a:r>
            <a:r>
              <a:rPr lang="cs-CZ" b="1" dirty="0" smtClean="0"/>
              <a:t>označit -&gt; jedno kliknutí na název</a:t>
            </a:r>
          </a:p>
          <a:p>
            <a:pPr algn="l"/>
            <a:r>
              <a:rPr lang="cs-CZ" b="1" dirty="0" smtClean="0"/>
              <a:t>                             </a:t>
            </a:r>
            <a:r>
              <a:rPr lang="cs-CZ" b="1" dirty="0" smtClean="0"/>
              <a:t>-  </a:t>
            </a:r>
            <a:r>
              <a:rPr lang="cs-CZ" b="1" dirty="0" smtClean="0"/>
              <a:t>pravé tlačítko myši -&gt; </a:t>
            </a:r>
            <a:endParaRPr lang="cs-CZ" b="1" dirty="0" smtClean="0"/>
          </a:p>
          <a:p>
            <a:pPr algn="l"/>
            <a:r>
              <a:rPr lang="cs-CZ" b="1" dirty="0" smtClean="0"/>
              <a:t>v </a:t>
            </a:r>
            <a:r>
              <a:rPr lang="cs-CZ" b="1" dirty="0" smtClean="0"/>
              <a:t>nabídce vybrat </a:t>
            </a:r>
            <a:r>
              <a:rPr lang="cs-CZ" b="1" dirty="0" smtClean="0">
                <a:solidFill>
                  <a:srgbClr val="FFFF00"/>
                </a:solidFill>
              </a:rPr>
              <a:t>PŘEJMENOVAT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změna ikony: </a:t>
            </a:r>
            <a:r>
              <a:rPr lang="cs-CZ" b="1" dirty="0" smtClean="0"/>
              <a:t>pravé tlačítko myši -&gt; vlastnosti -&gt; přizpůsobit -&gt; </a:t>
            </a:r>
            <a:r>
              <a:rPr lang="cs-CZ" b="1" dirty="0" smtClean="0">
                <a:solidFill>
                  <a:srgbClr val="FFFF00"/>
                </a:solidFill>
              </a:rPr>
              <a:t>ZMĚNIT  IKONU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" name="Obrázek 3" descr="blog-jaktodelamja-ikonaslozk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6050" y="4214818"/>
            <a:ext cx="3571900" cy="246198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Skrýt: </a:t>
            </a:r>
            <a:r>
              <a:rPr lang="cs-CZ" dirty="0" smtClean="0"/>
              <a:t>pravé tlačítko myši -&gt; vlastnosti -&gt; Obecné -&gt; Skrýt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Odkrytí:</a:t>
            </a:r>
            <a:r>
              <a:rPr lang="cs-CZ" dirty="0" smtClean="0"/>
              <a:t> Start -&gt; Ovládací panely -&gt; Vzhled a přizpůsobení -&gt; Možnosti složky -&gt; Zobrazit skryté soubory a složky -&gt; zaškrtnout </a:t>
            </a:r>
            <a:r>
              <a:rPr lang="cs-CZ" dirty="0" smtClean="0">
                <a:solidFill>
                  <a:srgbClr val="002060"/>
                </a:solidFill>
              </a:rPr>
              <a:t>zobrazovat skryté soubory, složky a jednotky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milujemefotografii.cz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workflow</a:t>
            </a:r>
            <a:r>
              <a:rPr lang="cs-CZ" dirty="0" smtClean="0">
                <a:hlinkClick r:id="rId2"/>
              </a:rPr>
              <a:t>-podle-</a:t>
            </a:r>
            <a:r>
              <a:rPr lang="cs-CZ" dirty="0" err="1" smtClean="0">
                <a:hlinkClick r:id="rId2"/>
              </a:rPr>
              <a:t>pavlina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sz="3200" dirty="0" smtClean="0">
                <a:hlinkClick r:id="rId3"/>
              </a:rPr>
              <a:t>http://www.</a:t>
            </a:r>
            <a:r>
              <a:rPr lang="cs-CZ" sz="3200" dirty="0" err="1" smtClean="0">
                <a:hlinkClick r:id="rId3"/>
              </a:rPr>
              <a:t>rw</a:t>
            </a:r>
            <a:r>
              <a:rPr lang="cs-CZ" sz="3200" dirty="0" smtClean="0">
                <a:hlinkClick r:id="rId3"/>
              </a:rPr>
              <a:t>-</a:t>
            </a:r>
            <a:r>
              <a:rPr lang="cs-CZ" sz="3200" dirty="0" err="1" smtClean="0">
                <a:hlinkClick r:id="rId3"/>
              </a:rPr>
              <a:t>designer.com</a:t>
            </a:r>
            <a:r>
              <a:rPr lang="cs-CZ" sz="3200" dirty="0" smtClean="0">
                <a:hlinkClick r:id="rId3"/>
              </a:rPr>
              <a:t>/vista-</a:t>
            </a:r>
            <a:r>
              <a:rPr lang="cs-CZ" sz="3200" dirty="0" err="1" smtClean="0">
                <a:hlinkClick r:id="rId3"/>
              </a:rPr>
              <a:t>icon</a:t>
            </a:r>
            <a:r>
              <a:rPr lang="cs-CZ" sz="3200" dirty="0" smtClean="0">
                <a:hlinkClick r:id="rId3"/>
              </a:rPr>
              <a:t>-</a:t>
            </a:r>
            <a:r>
              <a:rPr lang="cs-CZ" sz="3200" dirty="0" err="1" smtClean="0">
                <a:hlinkClick r:id="rId3"/>
              </a:rPr>
              <a:t>cz</a:t>
            </a:r>
            <a:endParaRPr lang="cs-CZ" sz="32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39</TotalTime>
  <Words>142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Prezentace aplikace PowerPoint</vt:lpstr>
      <vt:lpstr>Složka</vt:lpstr>
      <vt:lpstr>Složka pokračování</vt:lpstr>
      <vt:lpstr>Složka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Složka pokračování</dc:title>
  <dc:creator>Romca</dc:creator>
  <cp:lastModifiedBy>Učitel</cp:lastModifiedBy>
  <cp:revision>8</cp:revision>
  <dcterms:created xsi:type="dcterms:W3CDTF">2012-04-21T07:40:09Z</dcterms:created>
  <dcterms:modified xsi:type="dcterms:W3CDTF">2012-07-29T06:24:11Z</dcterms:modified>
</cp:coreProperties>
</file>