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8" r:id="rId4"/>
    <p:sldId id="259" r:id="rId5"/>
    <p:sldId id="25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D53EDEC-31E5-451A-8A14-F2D24CD80DB6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0C1F3F7-5F44-46D1-89C1-273C4EE84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D53EDEC-31E5-451A-8A14-F2D24CD80DB6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F3F7-5F44-46D1-89C1-273C4EE84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D53EDEC-31E5-451A-8A14-F2D24CD80DB6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0C1F3F7-5F44-46D1-89C1-273C4EE847F8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D53EDEC-31E5-451A-8A14-F2D24CD80DB6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0C1F3F7-5F44-46D1-89C1-273C4EE84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D53EDEC-31E5-451A-8A14-F2D24CD80DB6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0C1F3F7-5F44-46D1-89C1-273C4EE84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EDEC-31E5-451A-8A14-F2D24CD80DB6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F3F7-5F44-46D1-89C1-273C4EE84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D53EDEC-31E5-451A-8A14-F2D24CD80DB6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0C1F3F7-5F44-46D1-89C1-273C4EE84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D53EDEC-31E5-451A-8A14-F2D24CD80DB6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0C1F3F7-5F44-46D1-89C1-273C4EE84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D53EDEC-31E5-451A-8A14-F2D24CD80DB6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0C1F3F7-5F44-46D1-89C1-273C4EE84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EDEC-31E5-451A-8A14-F2D24CD80DB6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F3F7-5F44-46D1-89C1-273C4EE84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EDEC-31E5-451A-8A14-F2D24CD80DB6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F3F7-5F44-46D1-89C1-273C4EE84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D53EDEC-31E5-451A-8A14-F2D24CD80DB6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0C1F3F7-5F44-46D1-89C1-273C4EE84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itpoint.cz/soutez-v-hledani-min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2714620"/>
            <a:ext cx="8229600" cy="2903514"/>
          </a:xfrm>
        </p:spPr>
        <p:txBody>
          <a:bodyPr/>
          <a:lstStyle/>
          <a:p>
            <a:r>
              <a:rPr lang="cs-CZ" sz="2400" smtClean="0"/>
              <a:t>VY_32_INOVACE_15_INFORMATIKA_5_HRY_TESTČ.8</a:t>
            </a:r>
            <a:endParaRPr lang="cs-CZ" sz="2400"/>
          </a:p>
          <a:p>
            <a:pPr algn="ctr">
              <a:buNone/>
            </a:pPr>
            <a:r>
              <a:rPr lang="cs-CZ" sz="2400" dirty="0" smtClean="0"/>
              <a:t>Dětský domov, Základní škola a Střední škola, Duchcov, příspěvková organizace</a:t>
            </a:r>
          </a:p>
          <a:p>
            <a:pPr algn="ctr">
              <a:buNone/>
            </a:pPr>
            <a:r>
              <a:rPr lang="cs-CZ" sz="2400" dirty="0" smtClean="0"/>
              <a:t>Registrační číslo: CZ.1.07/1.4.00/21.0559</a:t>
            </a:r>
          </a:p>
          <a:p>
            <a:pPr algn="ctr">
              <a:buNone/>
            </a:pPr>
            <a:r>
              <a:rPr lang="cs-CZ" sz="2400" dirty="0" smtClean="0"/>
              <a:t>Petr </a:t>
            </a:r>
            <a:r>
              <a:rPr lang="cs-CZ" sz="2400" dirty="0" err="1" smtClean="0"/>
              <a:t>Velvarský</a:t>
            </a:r>
            <a:endParaRPr lang="cs-CZ" sz="24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9" y="857232"/>
            <a:ext cx="6357982" cy="133293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428604"/>
            <a:ext cx="2286016" cy="889015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HRY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4179116"/>
          </a:xfrm>
        </p:spPr>
        <p:txBody>
          <a:bodyPr>
            <a:normAutofit/>
          </a:bodyPr>
          <a:lstStyle/>
          <a:p>
            <a:pPr marL="514350" indent="-514350"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gency FB" pitchFamily="34" charset="0"/>
              </a:rPr>
              <a:t>Kde je najdeme: nabídka START – levý sloupec (rychlá orientace)</a:t>
            </a:r>
          </a:p>
          <a:p>
            <a:pPr marL="514350" indent="-514350" algn="l">
              <a:buFont typeface="Arial" pitchFamily="34" charset="0"/>
              <a:buChar char="•"/>
            </a:pP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  <a:latin typeface="Agency FB" pitchFamily="34" charset="0"/>
            </a:endParaRPr>
          </a:p>
          <a:p>
            <a:pPr marL="514350" indent="-514350"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gency FB" pitchFamily="34" charset="0"/>
              </a:rPr>
              <a:t>Otevření: k otevření této složky stačí jediný klik myší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gency FB" pitchFamily="34" charset="0"/>
              </a:rPr>
              <a:t>Poskytovatel her: Společnost Microsoft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gency FB" pitchFamily="34" charset="0"/>
              </a:rPr>
              <a:t>Corporation</a:t>
            </a: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  <a:latin typeface="Agency FB" pitchFamily="34" charset="0"/>
            </a:endParaRPr>
          </a:p>
          <a:p>
            <a:pPr marL="514350" indent="-514350"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gency FB" pitchFamily="34" charset="0"/>
              </a:rPr>
              <a:t>Počet: 8 + 3 v internetu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gency FB" pitchFamily="34" charset="0"/>
              </a:rPr>
              <a:t>Spuštění: 2x klik myší ( popřípadě označit + ENTER)</a:t>
            </a:r>
            <a:endParaRPr lang="cs-CZ" b="1" dirty="0">
              <a:solidFill>
                <a:schemeClr val="bg1">
                  <a:lumMod val="95000"/>
                  <a:lumOff val="5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2857520" cy="7143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Seznam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142984"/>
            <a:ext cx="4786346" cy="557214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Backgammon v Internetu</a:t>
            </a:r>
          </a:p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Dáma v Internetu</a:t>
            </a:r>
          </a:p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Piky v Internetu</a:t>
            </a:r>
          </a:p>
          <a:p>
            <a:r>
              <a:rPr lang="cs-CZ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FreeCell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Hledání min</a:t>
            </a:r>
          </a:p>
          <a:p>
            <a:r>
              <a:rPr lang="cs-CZ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Chess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Titans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Mahjong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Titans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Purble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Place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Solitaire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Spider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solitaire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Srdce</a:t>
            </a:r>
          </a:p>
          <a:p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Hledání min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4972056" cy="45720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Logické uvažování</a:t>
            </a:r>
          </a:p>
          <a:p>
            <a:r>
              <a:rPr lang="cs-CZ" dirty="0" smtClean="0"/>
              <a:t>číslo políčka = počet min, se kterými pole sousedí</a:t>
            </a:r>
          </a:p>
          <a:p>
            <a:r>
              <a:rPr lang="cs-CZ" dirty="0" smtClean="0"/>
              <a:t>Pravé tlačítko myši: praporek (=ochrana)</a:t>
            </a:r>
          </a:p>
          <a:p>
            <a:r>
              <a:rPr lang="cs-CZ" dirty="0" smtClean="0"/>
              <a:t>Levé tlačítko myši: odkrytí pole</a:t>
            </a:r>
          </a:p>
          <a:p>
            <a:r>
              <a:rPr lang="cs-CZ" dirty="0" smtClean="0"/>
              <a:t>Šlápnutí na minu: game </a:t>
            </a:r>
            <a:r>
              <a:rPr lang="cs-CZ" dirty="0" err="1" smtClean="0"/>
              <a:t>over</a:t>
            </a:r>
            <a:endParaRPr lang="cs-CZ" dirty="0" smtClean="0"/>
          </a:p>
        </p:txBody>
      </p:sp>
      <p:pic>
        <p:nvPicPr>
          <p:cNvPr id="4" name="Obrázek 3" descr="hm_h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7240" y="1142984"/>
            <a:ext cx="3806760" cy="424517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hitpoint.cz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soutez</a:t>
            </a:r>
            <a:r>
              <a:rPr lang="cs-CZ" dirty="0" smtClean="0">
                <a:hlinkClick r:id="rId2"/>
              </a:rPr>
              <a:t>-v-</a:t>
            </a:r>
            <a:r>
              <a:rPr lang="cs-CZ" dirty="0" err="1" smtClean="0">
                <a:hlinkClick r:id="rId2"/>
              </a:rPr>
              <a:t>hledani</a:t>
            </a:r>
            <a:r>
              <a:rPr lang="cs-CZ" dirty="0" smtClean="0">
                <a:hlinkClick r:id="rId2"/>
              </a:rPr>
              <a:t>-min/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116</TotalTime>
  <Words>131</Words>
  <Application>Microsoft Office PowerPoint</Application>
  <PresentationFormat>Předvádění na obrazovce (4:3)</PresentationFormat>
  <Paragraphs>31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Talent</vt:lpstr>
      <vt:lpstr>Prezentace aplikace PowerPoint</vt:lpstr>
      <vt:lpstr>HRY</vt:lpstr>
      <vt:lpstr>Seznam</vt:lpstr>
      <vt:lpstr>Hledání min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HRY</dc:title>
  <dc:creator>Romca</dc:creator>
  <cp:lastModifiedBy>Petr</cp:lastModifiedBy>
  <cp:revision>14</cp:revision>
  <dcterms:created xsi:type="dcterms:W3CDTF">2012-03-27T10:27:10Z</dcterms:created>
  <dcterms:modified xsi:type="dcterms:W3CDTF">2012-05-18T16:01:25Z</dcterms:modified>
</cp:coreProperties>
</file>