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5C19FDF-7C37-4866-B83E-CF6AD964F0C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A1B6D29-F791-450D-8C96-48A24848D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ntern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428868"/>
            <a:ext cx="8229600" cy="2974952"/>
          </a:xfrm>
        </p:spPr>
        <p:txBody>
          <a:bodyPr/>
          <a:lstStyle/>
          <a:p>
            <a:r>
              <a:rPr lang="cs-CZ" sz="2400" smtClean="0"/>
              <a:t>VY_32_INOVACE_17_INFORMATIKA_5_INTERNET1</a:t>
            </a:r>
            <a:endParaRPr lang="cs-CZ" sz="2400"/>
          </a:p>
          <a:p>
            <a:pPr algn="ctr">
              <a:buNone/>
            </a:pPr>
            <a:r>
              <a:rPr lang="cs-CZ" sz="2400" dirty="0" smtClean="0"/>
              <a:t>Dětský domov, Základní škola a Střední škola, Duchcov, příspěvková organizace</a:t>
            </a:r>
          </a:p>
          <a:p>
            <a:pPr algn="ctr">
              <a:buNone/>
            </a:pPr>
            <a:r>
              <a:rPr lang="cs-CZ" sz="2400" dirty="0" smtClean="0"/>
              <a:t>Registrační číslo: CZ.1.07/1.4.00/21.0559</a:t>
            </a:r>
          </a:p>
          <a:p>
            <a:pPr algn="ctr">
              <a:buNone/>
            </a:pPr>
            <a:r>
              <a:rPr lang="cs-CZ" sz="2400" dirty="0" smtClean="0"/>
              <a:t>Petr </a:t>
            </a:r>
            <a:r>
              <a:rPr lang="cs-CZ" sz="2400" dirty="0" err="1" smtClean="0"/>
              <a:t>Velvarský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785794"/>
            <a:ext cx="5883657" cy="123349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85728"/>
            <a:ext cx="3102762" cy="817577"/>
          </a:xfrm>
        </p:spPr>
        <p:txBody>
          <a:bodyPr/>
          <a:lstStyle/>
          <a:p>
            <a:pPr algn="l"/>
            <a:r>
              <a:rPr lang="cs-CZ" b="1" dirty="0" smtClean="0"/>
              <a:t>INTERNET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1357298"/>
            <a:ext cx="8062912" cy="4286280"/>
          </a:xfrm>
        </p:spPr>
        <p:txBody>
          <a:bodyPr>
            <a:normAutofit lnSpcReduction="1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/>
              <a:t>síť sítí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/>
              <a:t> celosvětový systém navzájem propojených počítačových sítí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/>
              <a:t> cíl: výměna dat, bezproblémová komunikace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/>
              <a:t> komunikace prostřednictvím rodiny protokolů TCP/IP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/>
              <a:t> každý připojený PC má svoji IP adresu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/>
              <a:t>místo IP adres doménová jména (www.</a:t>
            </a:r>
            <a:r>
              <a:rPr lang="cs-CZ" b="1" dirty="0" err="1" smtClean="0"/>
              <a:t>wikipedia.cz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97510"/>
          </a:xfrm>
        </p:spPr>
        <p:txBody>
          <a:bodyPr/>
          <a:lstStyle/>
          <a:p>
            <a:r>
              <a:rPr lang="cs-CZ" dirty="0" smtClean="0"/>
              <a:t> 1969 – agentura ARPA spouští experimentální síť ARPANET</a:t>
            </a:r>
          </a:p>
          <a:p>
            <a:r>
              <a:rPr lang="cs-CZ" dirty="0" smtClean="0"/>
              <a:t> 1972 – 1. emailový program</a:t>
            </a:r>
          </a:p>
          <a:p>
            <a:r>
              <a:rPr lang="cs-CZ" dirty="0" smtClean="0"/>
              <a:t> 1987 – pojem Internet</a:t>
            </a:r>
          </a:p>
          <a:p>
            <a:r>
              <a:rPr lang="cs-CZ" dirty="0" smtClean="0"/>
              <a:t> 1990 – končí ARPANET</a:t>
            </a:r>
          </a:p>
          <a:p>
            <a:r>
              <a:rPr lang="cs-CZ" dirty="0" smtClean="0"/>
              <a:t> 1991 – nasazení www</a:t>
            </a:r>
          </a:p>
          <a:p>
            <a:r>
              <a:rPr lang="cs-CZ" dirty="0" smtClean="0"/>
              <a:t> 1994 – prohlížeč </a:t>
            </a:r>
            <a:r>
              <a:rPr lang="cs-CZ" dirty="0" err="1" smtClean="0"/>
              <a:t>Netscape</a:t>
            </a:r>
            <a:r>
              <a:rPr lang="cs-CZ" dirty="0" smtClean="0"/>
              <a:t> </a:t>
            </a:r>
            <a:r>
              <a:rPr lang="cs-CZ" dirty="0" err="1" smtClean="0"/>
              <a:t>Navigator</a:t>
            </a:r>
            <a:endParaRPr lang="cs-CZ" dirty="0" smtClean="0"/>
          </a:p>
          <a:p>
            <a:r>
              <a:rPr lang="cs-CZ" dirty="0" smtClean="0"/>
              <a:t> 2010 – přes 2 miliardy uživatelů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Orientace na Internetu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72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Internetový katalog </a:t>
            </a:r>
            <a:r>
              <a:rPr lang="cs-CZ" sz="2400" dirty="0" smtClean="0"/>
              <a:t>– seznam logicky roztříděných odkazů, udržovaný ručně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2400" dirty="0" smtClean="0"/>
              <a:t>         Centrum.</a:t>
            </a:r>
            <a:r>
              <a:rPr lang="cs-CZ" sz="2400" dirty="0" err="1" smtClean="0"/>
              <a:t>cz</a:t>
            </a:r>
            <a:endParaRPr lang="cs-CZ" sz="2400" dirty="0" smtClean="0"/>
          </a:p>
          <a:p>
            <a:pPr marL="578358" indent="-514350">
              <a:buFont typeface="+mj-lt"/>
              <a:buAutoNum type="arabicPeriod"/>
            </a:pPr>
            <a:r>
              <a:rPr lang="cs-CZ" sz="2400" dirty="0" smtClean="0"/>
              <a:t>         Seznam.</a:t>
            </a:r>
            <a:r>
              <a:rPr lang="cs-CZ" sz="2400" dirty="0" err="1" smtClean="0"/>
              <a:t>cz</a:t>
            </a:r>
            <a:endParaRPr lang="cs-CZ" sz="2400" dirty="0" smtClean="0"/>
          </a:p>
          <a:p>
            <a:pPr marL="578358" indent="-514350">
              <a:buFont typeface="+mj-lt"/>
              <a:buAutoNum type="arabicPeriod"/>
            </a:pPr>
            <a:r>
              <a:rPr lang="cs-CZ" sz="2400" dirty="0" smtClean="0"/>
              <a:t>         </a:t>
            </a:r>
            <a:r>
              <a:rPr lang="cs-CZ" sz="2400" dirty="0" err="1" smtClean="0"/>
              <a:t>Yahoo.cz</a:t>
            </a:r>
            <a:endParaRPr lang="cs-CZ" sz="2400" dirty="0" smtClean="0"/>
          </a:p>
          <a:p>
            <a:pPr marL="578358" indent="-514350"/>
            <a:r>
              <a:rPr lang="cs-CZ" sz="2400" dirty="0" smtClean="0"/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Internetový vyhledávač </a:t>
            </a:r>
            <a:r>
              <a:rPr lang="cs-CZ" sz="2400" dirty="0" smtClean="0"/>
              <a:t>– automatizovaný systém pro hledání podle výskytu zadaných slov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2400" dirty="0" smtClean="0"/>
              <a:t>         </a:t>
            </a:r>
            <a:r>
              <a:rPr lang="cs-CZ" sz="2400" dirty="0" err="1" smtClean="0"/>
              <a:t>Google</a:t>
            </a:r>
            <a:endParaRPr lang="cs-CZ" sz="2400" dirty="0" smtClean="0"/>
          </a:p>
          <a:p>
            <a:pPr marL="578358" indent="-514350">
              <a:buFont typeface="+mj-lt"/>
              <a:buAutoNum type="arabicPeriod"/>
            </a:pPr>
            <a:r>
              <a:rPr lang="cs-CZ" sz="2400" dirty="0" smtClean="0"/>
              <a:t>         Bing</a:t>
            </a:r>
          </a:p>
          <a:p>
            <a:pPr marL="578358" indent="-514350">
              <a:buFont typeface="+mj-lt"/>
              <a:buAutoNum type="arabicPeriod"/>
            </a:pPr>
            <a:r>
              <a:rPr lang="cs-CZ" sz="2400" dirty="0" smtClean="0"/>
              <a:t>         </a:t>
            </a:r>
            <a:r>
              <a:rPr lang="cs-CZ" sz="2400" dirty="0" err="1" smtClean="0"/>
              <a:t>Jyxo</a:t>
            </a:r>
            <a:endParaRPr lang="cs-CZ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43512"/>
            <a:ext cx="8229600" cy="139903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Počet internetových uživatelů na 100 obyvatel v letech 1997-2007</a:t>
            </a:r>
            <a:endParaRPr lang="cs-CZ" sz="2800" b="1" dirty="0"/>
          </a:p>
        </p:txBody>
      </p:sp>
      <p:pic>
        <p:nvPicPr>
          <p:cNvPr id="4" name="Obrázek 3" descr="Internet_users_per_100_inhabitants_1997-2007_ITU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214290"/>
            <a:ext cx="6121442" cy="514353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Závislost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Možnost existence</a:t>
            </a:r>
          </a:p>
          <a:p>
            <a:r>
              <a:rPr lang="cs-CZ" dirty="0" smtClean="0"/>
              <a:t>Málo studií</a:t>
            </a:r>
          </a:p>
          <a:p>
            <a:r>
              <a:rPr lang="cs-CZ" dirty="0" smtClean="0"/>
              <a:t>Velmi často podceňováno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http://cs.wikipedia.org/wiki/Internet#Historie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53</TotalTime>
  <Words>167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Prezentace aplikace PowerPoint</vt:lpstr>
      <vt:lpstr>INTERNET</vt:lpstr>
      <vt:lpstr>Historie</vt:lpstr>
      <vt:lpstr>Orientace na Internetu</vt:lpstr>
      <vt:lpstr>Počet internetových uživatelů na 100 obyvatel v letech 1997-2007</vt:lpstr>
      <vt:lpstr>Závislost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INTERNET</dc:title>
  <dc:creator>Romca</dc:creator>
  <cp:lastModifiedBy>Petr</cp:lastModifiedBy>
  <cp:revision>12</cp:revision>
  <dcterms:created xsi:type="dcterms:W3CDTF">2012-04-07T16:12:36Z</dcterms:created>
  <dcterms:modified xsi:type="dcterms:W3CDTF">2012-05-18T16:02:50Z</dcterms:modified>
</cp:coreProperties>
</file>