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56" r:id="rId3"/>
    <p:sldId id="258" r:id="rId4"/>
    <p:sldId id="259" r:id="rId5"/>
    <p:sldId id="260" r:id="rId6"/>
    <p:sldId id="261" r:id="rId7"/>
    <p:sldId id="257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41" autoAdjust="0"/>
    <p:restoredTop sz="94660"/>
  </p:normalViewPr>
  <p:slideViewPr>
    <p:cSldViewPr>
      <p:cViewPr varScale="1">
        <p:scale>
          <a:sx n="69" d="100"/>
          <a:sy n="69" d="100"/>
        </p:scale>
        <p:origin x="-142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5FBE682B-F942-4389-A24E-F7B77791D5DB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3D5D0948-F510-4C9C-BFE4-0F80C7184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5FBE682B-F942-4389-A24E-F7B77791D5DB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D0948-F510-4C9C-BFE4-0F80C7184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5FBE682B-F942-4389-A24E-F7B77791D5DB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3D5D0948-F510-4C9C-BFE4-0F80C718457A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5FBE682B-F942-4389-A24E-F7B77791D5DB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D5D0948-F510-4C9C-BFE4-0F80C7184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5FBE682B-F942-4389-A24E-F7B77791D5DB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3D5D0948-F510-4C9C-BFE4-0F80C7184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BE682B-F942-4389-A24E-F7B77791D5DB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D0948-F510-4C9C-BFE4-0F80C7184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5FBE682B-F942-4389-A24E-F7B77791D5DB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D5D0948-F510-4C9C-BFE4-0F80C7184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5FBE682B-F942-4389-A24E-F7B77791D5DB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3D5D0948-F510-4C9C-BFE4-0F80C7184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5FBE682B-F942-4389-A24E-F7B77791D5DB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3D5D0948-F510-4C9C-BFE4-0F80C7184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BE682B-F942-4389-A24E-F7B77791D5DB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D0948-F510-4C9C-BFE4-0F80C7184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BE682B-F942-4389-A24E-F7B77791D5DB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D0948-F510-4C9C-BFE4-0F80C7184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5FBE682B-F942-4389-A24E-F7B77791D5DB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3D5D0948-F510-4C9C-BFE4-0F80C7184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kouzelnik3467.4fan.cz/tag/mozilla-firefox/" TargetMode="External"/><Relationship Id="rId3" Type="http://schemas.openxmlformats.org/officeDocument/2006/relationships/hyperlink" Target="http://www.ebai.cz/eshop/vytvoreni-facebook-profilu-sleva-brno-slevoautomat-p-853.html" TargetMode="External"/><Relationship Id="rId7" Type="http://schemas.openxmlformats.org/officeDocument/2006/relationships/hyperlink" Target="http://www.justit.cz/wordpress/2011/01/29/vazna-bezpecnostni-chyba-ve-vsech-verzich-microsoft-windows/" TargetMode="External"/><Relationship Id="rId2" Type="http://schemas.openxmlformats.org/officeDocument/2006/relationships/hyperlink" Target="http://www.boudamama.cz/novinky/internet-ve-4-pokojich-zdarma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linkuj.cz/?id=show&amp;viewnr=4&amp;typ=0&amp;par=65103" TargetMode="External"/><Relationship Id="rId5" Type="http://schemas.openxmlformats.org/officeDocument/2006/relationships/hyperlink" Target="http://www.nakup1.cz/isdn-kabelova-pripojka-8zilova-stinena-p-19318.html" TargetMode="External"/><Relationship Id="rId10" Type="http://schemas.openxmlformats.org/officeDocument/2006/relationships/hyperlink" Target="http://google-chrome.info/" TargetMode="External"/><Relationship Id="rId4" Type="http://schemas.openxmlformats.org/officeDocument/2006/relationships/hyperlink" Target="http://www.weboit.ic.cz/modem.html" TargetMode="External"/><Relationship Id="rId9" Type="http://schemas.openxmlformats.org/officeDocument/2006/relationships/hyperlink" Target="http://mac.download-centrum.cz/opera-10-60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2428868"/>
            <a:ext cx="8229600" cy="2903514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400" smtClean="0"/>
              <a:t>VY_32_INOVACE_19_INFORMATIKA_5_INTERNET2</a:t>
            </a:r>
            <a:endParaRPr lang="cs-CZ" sz="2400" dirty="0" smtClean="0"/>
          </a:p>
          <a:p>
            <a:pPr algn="ctr">
              <a:buNone/>
            </a:pPr>
            <a:r>
              <a:rPr lang="cs-CZ" sz="2400" dirty="0" smtClean="0"/>
              <a:t>Dětský domov, Základní škola a Střední škola, </a:t>
            </a:r>
            <a:r>
              <a:rPr lang="cs-CZ" sz="2400" dirty="0" err="1" smtClean="0"/>
              <a:t>Duchcov</a:t>
            </a:r>
            <a:r>
              <a:rPr lang="cs-CZ" sz="2400" dirty="0" smtClean="0"/>
              <a:t>, příspěvková organizace</a:t>
            </a:r>
          </a:p>
          <a:p>
            <a:pPr algn="ctr">
              <a:buNone/>
            </a:pPr>
            <a:r>
              <a:rPr lang="cs-CZ" sz="2400" dirty="0" smtClean="0"/>
              <a:t>Registrační číslo: CZ.1.07/1.4.00/21.0559</a:t>
            </a:r>
          </a:p>
          <a:p>
            <a:pPr algn="ctr">
              <a:buNone/>
            </a:pPr>
            <a:r>
              <a:rPr lang="cs-CZ" sz="2400" dirty="0" smtClean="0"/>
              <a:t>Petr </a:t>
            </a:r>
            <a:r>
              <a:rPr lang="cs-CZ" sz="2400" dirty="0" err="1" smtClean="0"/>
              <a:t>Velvarský</a:t>
            </a:r>
            <a:endParaRPr lang="cs-CZ" sz="2400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00166" y="642918"/>
            <a:ext cx="6133573" cy="1285884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57158" y="500042"/>
            <a:ext cx="8358246" cy="817577"/>
          </a:xfrm>
        </p:spPr>
        <p:txBody>
          <a:bodyPr/>
          <a:lstStyle/>
          <a:p>
            <a:pPr algn="l"/>
            <a:r>
              <a:rPr lang="cs-CZ" dirty="0" smtClean="0"/>
              <a:t>Základní služby Internetu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00034" y="2714620"/>
            <a:ext cx="5317340" cy="2643206"/>
          </a:xfrm>
        </p:spPr>
        <p:txBody>
          <a:bodyPr>
            <a:normAutofit/>
          </a:bodyPr>
          <a:lstStyle/>
          <a:p>
            <a:pPr algn="l">
              <a:buFont typeface="Arial" pitchFamily="34" charset="0"/>
              <a:buChar char="•"/>
            </a:pPr>
            <a:r>
              <a:rPr lang="cs-CZ" b="1" dirty="0" smtClean="0">
                <a:solidFill>
                  <a:srgbClr val="FFFF00"/>
                </a:solidFill>
              </a:rPr>
              <a:t> zajištěno pomocí programů</a:t>
            </a:r>
          </a:p>
          <a:p>
            <a:pPr algn="l">
              <a:buFont typeface="Arial" pitchFamily="34" charset="0"/>
              <a:buChar char="•"/>
            </a:pPr>
            <a:r>
              <a:rPr lang="cs-CZ" b="1" dirty="0" smtClean="0">
                <a:solidFill>
                  <a:srgbClr val="FFFF00"/>
                </a:solidFill>
              </a:rPr>
              <a:t> programy mezi sebou komunikují prostřednictvím protokolů</a:t>
            </a:r>
          </a:p>
          <a:p>
            <a:pPr algn="l">
              <a:buFont typeface="Arial" pitchFamily="34" charset="0"/>
              <a:buChar char="•"/>
            </a:pPr>
            <a:endParaRPr lang="cs-CZ" dirty="0"/>
          </a:p>
        </p:txBody>
      </p:sp>
      <p:pic>
        <p:nvPicPr>
          <p:cNvPr id="4" name="Obrázek 3" descr="Internet ikona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2" y="1714488"/>
            <a:ext cx="3286148" cy="4627171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14290"/>
            <a:ext cx="8229600" cy="928694"/>
          </a:xfrm>
        </p:spPr>
        <p:txBody>
          <a:bodyPr/>
          <a:lstStyle/>
          <a:p>
            <a:r>
              <a:rPr lang="cs-CZ" dirty="0" smtClean="0"/>
              <a:t>Základní služby Internetu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>
                <a:solidFill>
                  <a:srgbClr val="00B050"/>
                </a:solidFill>
              </a:rPr>
              <a:t>WWW</a:t>
            </a:r>
            <a:r>
              <a:rPr lang="cs-CZ" sz="2800" dirty="0" smtClean="0"/>
              <a:t> – systém webových stránek zobrazovaných prostřednictvím webového prohlížeče</a:t>
            </a:r>
          </a:p>
          <a:p>
            <a:pPr>
              <a:buFontTx/>
              <a:buChar char="-"/>
            </a:pPr>
            <a:r>
              <a:rPr lang="cs-CZ" sz="2000" dirty="0" smtClean="0"/>
              <a:t>Běžně používá protokol HTTP</a:t>
            </a:r>
          </a:p>
          <a:p>
            <a:r>
              <a:rPr lang="cs-CZ" sz="2800" dirty="0" smtClean="0"/>
              <a:t> </a:t>
            </a:r>
            <a:r>
              <a:rPr lang="cs-CZ" sz="2800" dirty="0" smtClean="0">
                <a:solidFill>
                  <a:srgbClr val="00B050"/>
                </a:solidFill>
              </a:rPr>
              <a:t>E-mail </a:t>
            </a:r>
            <a:r>
              <a:rPr lang="cs-CZ" sz="2800" dirty="0" smtClean="0"/>
              <a:t>– elektronická pošta</a:t>
            </a:r>
          </a:p>
          <a:p>
            <a:r>
              <a:rPr lang="cs-CZ" sz="2800" dirty="0" smtClean="0"/>
              <a:t> </a:t>
            </a:r>
            <a:r>
              <a:rPr lang="cs-CZ" sz="2800" dirty="0" smtClean="0">
                <a:solidFill>
                  <a:srgbClr val="00B050"/>
                </a:solidFill>
              </a:rPr>
              <a:t>ICQ, </a:t>
            </a:r>
            <a:r>
              <a:rPr lang="cs-CZ" sz="2800" dirty="0" err="1" smtClean="0">
                <a:solidFill>
                  <a:srgbClr val="00B050"/>
                </a:solidFill>
              </a:rPr>
              <a:t>Jabber</a:t>
            </a:r>
            <a:r>
              <a:rPr lang="cs-CZ" sz="2800" dirty="0" smtClean="0">
                <a:solidFill>
                  <a:srgbClr val="00B050"/>
                </a:solidFill>
              </a:rPr>
              <a:t>, QIP </a:t>
            </a:r>
            <a:r>
              <a:rPr lang="cs-CZ" sz="2800" dirty="0" smtClean="0"/>
              <a:t>– online komunikace mezi uživateli</a:t>
            </a:r>
          </a:p>
          <a:p>
            <a:r>
              <a:rPr lang="cs-CZ" sz="2800" dirty="0" smtClean="0"/>
              <a:t> </a:t>
            </a:r>
            <a:r>
              <a:rPr lang="cs-CZ" sz="2800" dirty="0" err="1" smtClean="0">
                <a:solidFill>
                  <a:srgbClr val="00B050"/>
                </a:solidFill>
              </a:rPr>
              <a:t>Skype</a:t>
            </a:r>
            <a:r>
              <a:rPr lang="cs-CZ" sz="2800" dirty="0" smtClean="0"/>
              <a:t> – telefonování pomocí Internetu</a:t>
            </a:r>
          </a:p>
          <a:p>
            <a:pPr>
              <a:buNone/>
            </a:pPr>
            <a:endParaRPr lang="cs-CZ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Sociální sítě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571612"/>
            <a:ext cx="8229600" cy="4572000"/>
          </a:xfrm>
        </p:spPr>
        <p:txBody>
          <a:bodyPr/>
          <a:lstStyle/>
          <a:p>
            <a:r>
              <a:rPr lang="cs-CZ" dirty="0" smtClean="0"/>
              <a:t> nový komunikační kanál</a:t>
            </a:r>
          </a:p>
          <a:p>
            <a:r>
              <a:rPr lang="cs-CZ" dirty="0" smtClean="0"/>
              <a:t> seznámení, hledání práce, komunikace, sdílení souborů …</a:t>
            </a:r>
          </a:p>
          <a:p>
            <a:r>
              <a:rPr lang="cs-CZ" dirty="0" smtClean="0"/>
              <a:t> </a:t>
            </a:r>
            <a:r>
              <a:rPr lang="cs-CZ" dirty="0" err="1" smtClean="0"/>
              <a:t>Facebook</a:t>
            </a:r>
            <a:endParaRPr lang="cs-CZ" dirty="0" smtClean="0"/>
          </a:p>
          <a:p>
            <a:r>
              <a:rPr lang="cs-CZ" dirty="0" smtClean="0"/>
              <a:t> Lide.</a:t>
            </a:r>
            <a:r>
              <a:rPr lang="cs-CZ" dirty="0" err="1" smtClean="0"/>
              <a:t>cz</a:t>
            </a:r>
            <a:endParaRPr lang="cs-CZ" dirty="0" smtClean="0"/>
          </a:p>
          <a:p>
            <a:r>
              <a:rPr lang="cs-CZ" dirty="0" smtClean="0"/>
              <a:t> </a:t>
            </a:r>
            <a:r>
              <a:rPr lang="cs-CZ" dirty="0" err="1" smtClean="0"/>
              <a:t>Twitter</a:t>
            </a:r>
            <a:endParaRPr lang="cs-CZ" dirty="0" smtClean="0"/>
          </a:p>
          <a:p>
            <a:r>
              <a:rPr lang="cs-CZ" dirty="0" smtClean="0"/>
              <a:t> </a:t>
            </a:r>
            <a:r>
              <a:rPr lang="cs-CZ" dirty="0" err="1" smtClean="0"/>
              <a:t>MySpace</a:t>
            </a:r>
            <a:endParaRPr lang="cs-CZ" dirty="0"/>
          </a:p>
        </p:txBody>
      </p:sp>
      <p:pic>
        <p:nvPicPr>
          <p:cNvPr id="4" name="Obrázek 3" descr="slevoautomat-facebook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314" y="3500438"/>
            <a:ext cx="2795590" cy="279559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Způsob připojení k Internetu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357298"/>
            <a:ext cx="8229600" cy="4572000"/>
          </a:xfrm>
        </p:spPr>
        <p:txBody>
          <a:bodyPr/>
          <a:lstStyle/>
          <a:p>
            <a:r>
              <a:rPr lang="cs-CZ" dirty="0" smtClean="0"/>
              <a:t> telefonní linka – modem</a:t>
            </a:r>
          </a:p>
          <a:p>
            <a:r>
              <a:rPr lang="cs-CZ" dirty="0" smtClean="0"/>
              <a:t> kabelová přípojka</a:t>
            </a:r>
          </a:p>
          <a:p>
            <a:r>
              <a:rPr lang="cs-CZ" dirty="0" smtClean="0"/>
              <a:t>Bezdrátové připojení – </a:t>
            </a:r>
            <a:r>
              <a:rPr lang="cs-CZ" dirty="0" err="1" smtClean="0"/>
              <a:t>wifi</a:t>
            </a:r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 descr="modem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472" y="3357562"/>
            <a:ext cx="2762256" cy="2762256"/>
          </a:xfrm>
          <a:prstGeom prst="rect">
            <a:avLst/>
          </a:prstGeom>
        </p:spPr>
      </p:pic>
      <p:pic>
        <p:nvPicPr>
          <p:cNvPr id="5" name="Obrázek 4" descr="922614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3306" y="3357562"/>
            <a:ext cx="2643206" cy="2061701"/>
          </a:xfrm>
          <a:prstGeom prst="rect">
            <a:avLst/>
          </a:prstGeom>
        </p:spPr>
      </p:pic>
      <p:pic>
        <p:nvPicPr>
          <p:cNvPr id="6" name="Obrázek 5" descr="wifi-300x207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00826" y="3429000"/>
            <a:ext cx="2381267" cy="1643074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Internetové prohlížeče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Internet Explorer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err="1" smtClean="0"/>
              <a:t>Mozilla</a:t>
            </a:r>
            <a:r>
              <a:rPr lang="cs-CZ" dirty="0" smtClean="0"/>
              <a:t> </a:t>
            </a:r>
            <a:r>
              <a:rPr lang="cs-CZ" dirty="0" err="1" smtClean="0"/>
              <a:t>Firefox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Opera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err="1" smtClean="0"/>
              <a:t>Google</a:t>
            </a:r>
            <a:r>
              <a:rPr lang="cs-CZ" dirty="0" smtClean="0"/>
              <a:t> chrome</a:t>
            </a:r>
            <a:endParaRPr lang="cs-CZ" dirty="0"/>
          </a:p>
        </p:txBody>
      </p:sp>
      <p:pic>
        <p:nvPicPr>
          <p:cNvPr id="4" name="Obrázek 3" descr="microsoft-internet-explorer-8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4810" y="1500174"/>
            <a:ext cx="1928826" cy="1285884"/>
          </a:xfrm>
          <a:prstGeom prst="rect">
            <a:avLst/>
          </a:prstGeom>
        </p:spPr>
      </p:pic>
      <p:pic>
        <p:nvPicPr>
          <p:cNvPr id="5" name="Obrázek 4" descr="mozilla-firefox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72264" y="2714620"/>
            <a:ext cx="1554981" cy="1500198"/>
          </a:xfrm>
          <a:prstGeom prst="rect">
            <a:avLst/>
          </a:prstGeom>
        </p:spPr>
      </p:pic>
      <p:pic>
        <p:nvPicPr>
          <p:cNvPr id="6" name="Obrázek 5" descr="1280677067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429124" y="3571876"/>
            <a:ext cx="1428760" cy="1428760"/>
          </a:xfrm>
          <a:prstGeom prst="rect">
            <a:avLst/>
          </a:prstGeom>
        </p:spPr>
      </p:pic>
      <p:pic>
        <p:nvPicPr>
          <p:cNvPr id="7" name="Obrázek 6" descr="google-chrome-icon-250px1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00826" y="4572008"/>
            <a:ext cx="1730178" cy="1730178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dirty="0" smtClean="0">
                <a:hlinkClick r:id="rId2"/>
              </a:rPr>
              <a:t>http://www.</a:t>
            </a:r>
            <a:r>
              <a:rPr lang="cs-CZ" sz="1800" dirty="0" err="1" smtClean="0">
                <a:hlinkClick r:id="rId2"/>
              </a:rPr>
              <a:t>boudamama.cz</a:t>
            </a:r>
            <a:r>
              <a:rPr lang="cs-CZ" sz="1800" dirty="0" smtClean="0">
                <a:hlinkClick r:id="rId2"/>
              </a:rPr>
              <a:t>/novinky/internet-ve-4-</a:t>
            </a:r>
            <a:r>
              <a:rPr lang="cs-CZ" sz="1800" dirty="0" err="1" smtClean="0">
                <a:hlinkClick r:id="rId2"/>
              </a:rPr>
              <a:t>pokojich</a:t>
            </a:r>
            <a:r>
              <a:rPr lang="cs-CZ" sz="1800" dirty="0" smtClean="0">
                <a:hlinkClick r:id="rId2"/>
              </a:rPr>
              <a:t>-zdarma/</a:t>
            </a:r>
            <a:endParaRPr lang="cs-CZ" sz="1800" dirty="0" smtClean="0"/>
          </a:p>
          <a:p>
            <a:r>
              <a:rPr lang="cs-CZ" sz="1800" dirty="0" smtClean="0">
                <a:hlinkClick r:id="rId3"/>
              </a:rPr>
              <a:t>http://www.</a:t>
            </a:r>
            <a:r>
              <a:rPr lang="cs-CZ" sz="1800" dirty="0" err="1" smtClean="0">
                <a:hlinkClick r:id="rId3"/>
              </a:rPr>
              <a:t>ebai.cz</a:t>
            </a:r>
            <a:r>
              <a:rPr lang="cs-CZ" sz="1800" dirty="0" smtClean="0">
                <a:hlinkClick r:id="rId3"/>
              </a:rPr>
              <a:t>/</a:t>
            </a:r>
            <a:r>
              <a:rPr lang="cs-CZ" sz="1800" dirty="0" err="1" smtClean="0">
                <a:hlinkClick r:id="rId3"/>
              </a:rPr>
              <a:t>eshop</a:t>
            </a:r>
            <a:r>
              <a:rPr lang="cs-CZ" sz="1800" dirty="0" smtClean="0">
                <a:hlinkClick r:id="rId3"/>
              </a:rPr>
              <a:t>/</a:t>
            </a:r>
            <a:r>
              <a:rPr lang="cs-CZ" sz="1800" dirty="0" err="1" smtClean="0">
                <a:hlinkClick r:id="rId3"/>
              </a:rPr>
              <a:t>vytvoreni</a:t>
            </a:r>
            <a:r>
              <a:rPr lang="cs-CZ" sz="1800" dirty="0" smtClean="0">
                <a:hlinkClick r:id="rId3"/>
              </a:rPr>
              <a:t>-</a:t>
            </a:r>
            <a:r>
              <a:rPr lang="cs-CZ" sz="1800" dirty="0" err="1" smtClean="0">
                <a:hlinkClick r:id="rId3"/>
              </a:rPr>
              <a:t>facebook</a:t>
            </a:r>
            <a:r>
              <a:rPr lang="cs-CZ" sz="1800" dirty="0" smtClean="0">
                <a:hlinkClick r:id="rId3"/>
              </a:rPr>
              <a:t>-profilu-sleva-</a:t>
            </a:r>
            <a:r>
              <a:rPr lang="cs-CZ" sz="1800" dirty="0" err="1" smtClean="0">
                <a:hlinkClick r:id="rId3"/>
              </a:rPr>
              <a:t>brno</a:t>
            </a:r>
            <a:r>
              <a:rPr lang="cs-CZ" sz="1800" dirty="0" smtClean="0">
                <a:hlinkClick r:id="rId3"/>
              </a:rPr>
              <a:t>-</a:t>
            </a:r>
            <a:r>
              <a:rPr lang="cs-CZ" sz="1800" dirty="0" err="1" smtClean="0">
                <a:hlinkClick r:id="rId3"/>
              </a:rPr>
              <a:t>slevoautomat</a:t>
            </a:r>
            <a:r>
              <a:rPr lang="cs-CZ" sz="1800" dirty="0" smtClean="0">
                <a:hlinkClick r:id="rId3"/>
              </a:rPr>
              <a:t>-p-853.html</a:t>
            </a:r>
            <a:endParaRPr lang="cs-CZ" sz="1800" dirty="0" smtClean="0"/>
          </a:p>
          <a:p>
            <a:r>
              <a:rPr lang="cs-CZ" sz="1800" dirty="0" smtClean="0"/>
              <a:t> </a:t>
            </a:r>
            <a:r>
              <a:rPr lang="cs-CZ" sz="1800" dirty="0" smtClean="0">
                <a:hlinkClick r:id="rId4"/>
              </a:rPr>
              <a:t>http://www.</a:t>
            </a:r>
            <a:r>
              <a:rPr lang="cs-CZ" sz="1800" dirty="0" err="1" smtClean="0">
                <a:hlinkClick r:id="rId4"/>
              </a:rPr>
              <a:t>weboit.ic.cz</a:t>
            </a:r>
            <a:r>
              <a:rPr lang="cs-CZ" sz="1800" dirty="0" smtClean="0">
                <a:hlinkClick r:id="rId4"/>
              </a:rPr>
              <a:t>/modem.</a:t>
            </a:r>
            <a:r>
              <a:rPr lang="cs-CZ" sz="1800" dirty="0" err="1" smtClean="0">
                <a:hlinkClick r:id="rId4"/>
              </a:rPr>
              <a:t>html</a:t>
            </a:r>
            <a:endParaRPr lang="cs-CZ" sz="1800" dirty="0" smtClean="0"/>
          </a:p>
          <a:p>
            <a:r>
              <a:rPr lang="cs-CZ" sz="1800" dirty="0" smtClean="0">
                <a:hlinkClick r:id="rId5"/>
              </a:rPr>
              <a:t>http://www.nakup1.cz/</a:t>
            </a:r>
            <a:r>
              <a:rPr lang="cs-CZ" sz="1800" dirty="0" err="1" smtClean="0">
                <a:hlinkClick r:id="rId5"/>
              </a:rPr>
              <a:t>isdn</a:t>
            </a:r>
            <a:r>
              <a:rPr lang="cs-CZ" sz="1800" dirty="0" smtClean="0">
                <a:hlinkClick r:id="rId5"/>
              </a:rPr>
              <a:t>-</a:t>
            </a:r>
            <a:r>
              <a:rPr lang="cs-CZ" sz="1800" dirty="0" err="1" smtClean="0">
                <a:hlinkClick r:id="rId5"/>
              </a:rPr>
              <a:t>kabelova</a:t>
            </a:r>
            <a:r>
              <a:rPr lang="cs-CZ" sz="1800" dirty="0" smtClean="0">
                <a:hlinkClick r:id="rId5"/>
              </a:rPr>
              <a:t>-</a:t>
            </a:r>
            <a:r>
              <a:rPr lang="cs-CZ" sz="1800" dirty="0" err="1" smtClean="0">
                <a:hlinkClick r:id="rId5"/>
              </a:rPr>
              <a:t>pripojka</a:t>
            </a:r>
            <a:r>
              <a:rPr lang="cs-CZ" sz="1800" dirty="0" smtClean="0">
                <a:hlinkClick r:id="rId5"/>
              </a:rPr>
              <a:t>-8zilova-</a:t>
            </a:r>
            <a:r>
              <a:rPr lang="cs-CZ" sz="1800" dirty="0" err="1" smtClean="0">
                <a:hlinkClick r:id="rId5"/>
              </a:rPr>
              <a:t>stinena</a:t>
            </a:r>
            <a:r>
              <a:rPr lang="cs-CZ" sz="1800" dirty="0" smtClean="0">
                <a:hlinkClick r:id="rId5"/>
              </a:rPr>
              <a:t>-p-19318.html</a:t>
            </a:r>
            <a:endParaRPr lang="cs-CZ" sz="1800" dirty="0" smtClean="0"/>
          </a:p>
          <a:p>
            <a:r>
              <a:rPr lang="cs-CZ" sz="1800" dirty="0" smtClean="0">
                <a:hlinkClick r:id="rId6"/>
              </a:rPr>
              <a:t>http://linkuj.</a:t>
            </a:r>
            <a:r>
              <a:rPr lang="cs-CZ" sz="1800" dirty="0" err="1" smtClean="0">
                <a:hlinkClick r:id="rId6"/>
              </a:rPr>
              <a:t>cz</a:t>
            </a:r>
            <a:r>
              <a:rPr lang="cs-CZ" sz="1800" dirty="0" smtClean="0">
                <a:hlinkClick r:id="rId6"/>
              </a:rPr>
              <a:t>/?id=show&amp;</a:t>
            </a:r>
            <a:r>
              <a:rPr lang="cs-CZ" sz="1800" dirty="0" err="1" smtClean="0">
                <a:hlinkClick r:id="rId6"/>
              </a:rPr>
              <a:t>viewnr</a:t>
            </a:r>
            <a:r>
              <a:rPr lang="cs-CZ" sz="1800" dirty="0" smtClean="0">
                <a:hlinkClick r:id="rId6"/>
              </a:rPr>
              <a:t>=4&amp;typ=0&amp;par=65103</a:t>
            </a:r>
            <a:endParaRPr lang="cs-CZ" sz="1800" dirty="0" smtClean="0"/>
          </a:p>
          <a:p>
            <a:r>
              <a:rPr lang="cs-CZ" sz="1800" dirty="0" smtClean="0">
                <a:hlinkClick r:id="rId7"/>
              </a:rPr>
              <a:t>http://www.</a:t>
            </a:r>
            <a:r>
              <a:rPr lang="cs-CZ" sz="1800" dirty="0" err="1" smtClean="0">
                <a:hlinkClick r:id="rId7"/>
              </a:rPr>
              <a:t>justit.cz</a:t>
            </a:r>
            <a:r>
              <a:rPr lang="cs-CZ" sz="1800" dirty="0" smtClean="0">
                <a:hlinkClick r:id="rId7"/>
              </a:rPr>
              <a:t>/</a:t>
            </a:r>
            <a:r>
              <a:rPr lang="cs-CZ" sz="1800" dirty="0" err="1" smtClean="0">
                <a:hlinkClick r:id="rId7"/>
              </a:rPr>
              <a:t>wordpress</a:t>
            </a:r>
            <a:r>
              <a:rPr lang="cs-CZ" sz="1800" dirty="0" smtClean="0">
                <a:hlinkClick r:id="rId7"/>
              </a:rPr>
              <a:t>/2011/01/29/</a:t>
            </a:r>
            <a:r>
              <a:rPr lang="cs-CZ" sz="1800" dirty="0" err="1" smtClean="0">
                <a:hlinkClick r:id="rId7"/>
              </a:rPr>
              <a:t>vazna</a:t>
            </a:r>
            <a:r>
              <a:rPr lang="cs-CZ" sz="1800" dirty="0" smtClean="0">
                <a:hlinkClick r:id="rId7"/>
              </a:rPr>
              <a:t>-</a:t>
            </a:r>
            <a:r>
              <a:rPr lang="cs-CZ" sz="1800" dirty="0" err="1" smtClean="0">
                <a:hlinkClick r:id="rId7"/>
              </a:rPr>
              <a:t>bezpecnostni</a:t>
            </a:r>
            <a:r>
              <a:rPr lang="cs-CZ" sz="1800" dirty="0" smtClean="0">
                <a:hlinkClick r:id="rId7"/>
              </a:rPr>
              <a:t>-chyba-ve-</a:t>
            </a:r>
            <a:r>
              <a:rPr lang="cs-CZ" sz="1800" dirty="0" err="1" smtClean="0">
                <a:hlinkClick r:id="rId7"/>
              </a:rPr>
              <a:t>vsech</a:t>
            </a:r>
            <a:r>
              <a:rPr lang="cs-CZ" sz="1800" dirty="0" smtClean="0">
                <a:hlinkClick r:id="rId7"/>
              </a:rPr>
              <a:t>-</a:t>
            </a:r>
            <a:r>
              <a:rPr lang="cs-CZ" sz="1800" dirty="0" err="1" smtClean="0">
                <a:hlinkClick r:id="rId7"/>
              </a:rPr>
              <a:t>verzich</a:t>
            </a:r>
            <a:r>
              <a:rPr lang="cs-CZ" sz="1800" dirty="0" smtClean="0">
                <a:hlinkClick r:id="rId7"/>
              </a:rPr>
              <a:t>-</a:t>
            </a:r>
            <a:r>
              <a:rPr lang="cs-CZ" sz="1800" dirty="0" err="1" smtClean="0">
                <a:hlinkClick r:id="rId7"/>
              </a:rPr>
              <a:t>microsoft</a:t>
            </a:r>
            <a:r>
              <a:rPr lang="cs-CZ" sz="1800" dirty="0" smtClean="0">
                <a:hlinkClick r:id="rId7"/>
              </a:rPr>
              <a:t>-</a:t>
            </a:r>
            <a:r>
              <a:rPr lang="cs-CZ" sz="1800" dirty="0" err="1" smtClean="0">
                <a:hlinkClick r:id="rId7"/>
              </a:rPr>
              <a:t>windows</a:t>
            </a:r>
            <a:r>
              <a:rPr lang="cs-CZ" sz="1800" dirty="0" smtClean="0">
                <a:hlinkClick r:id="rId7"/>
              </a:rPr>
              <a:t>/</a:t>
            </a:r>
            <a:endParaRPr lang="cs-CZ" sz="1800" dirty="0" smtClean="0"/>
          </a:p>
          <a:p>
            <a:r>
              <a:rPr lang="cs-CZ" sz="1800" dirty="0" smtClean="0">
                <a:hlinkClick r:id="rId8"/>
              </a:rPr>
              <a:t>http://kouzelnik3467.4fan.cz/</a:t>
            </a:r>
            <a:r>
              <a:rPr lang="cs-CZ" sz="1800" dirty="0" err="1" smtClean="0">
                <a:hlinkClick r:id="rId8"/>
              </a:rPr>
              <a:t>tag</a:t>
            </a:r>
            <a:r>
              <a:rPr lang="cs-CZ" sz="1800" dirty="0" smtClean="0">
                <a:hlinkClick r:id="rId8"/>
              </a:rPr>
              <a:t>/</a:t>
            </a:r>
            <a:r>
              <a:rPr lang="cs-CZ" sz="1800" dirty="0" err="1" smtClean="0">
                <a:hlinkClick r:id="rId8"/>
              </a:rPr>
              <a:t>mozilla</a:t>
            </a:r>
            <a:r>
              <a:rPr lang="cs-CZ" sz="1800" dirty="0" smtClean="0">
                <a:hlinkClick r:id="rId8"/>
              </a:rPr>
              <a:t>-</a:t>
            </a:r>
            <a:r>
              <a:rPr lang="cs-CZ" sz="1800" dirty="0" err="1" smtClean="0">
                <a:hlinkClick r:id="rId8"/>
              </a:rPr>
              <a:t>firefox</a:t>
            </a:r>
            <a:r>
              <a:rPr lang="cs-CZ" sz="1800" dirty="0" smtClean="0">
                <a:hlinkClick r:id="rId8"/>
              </a:rPr>
              <a:t>/</a:t>
            </a:r>
            <a:endParaRPr lang="cs-CZ" sz="1800" dirty="0" smtClean="0"/>
          </a:p>
          <a:p>
            <a:r>
              <a:rPr lang="cs-CZ" sz="1800" dirty="0" smtClean="0">
                <a:hlinkClick r:id="rId9"/>
              </a:rPr>
              <a:t>http://mac.download-centrum.cz/opera-10-60/</a:t>
            </a:r>
            <a:endParaRPr lang="cs-CZ" sz="1800" dirty="0" smtClean="0"/>
          </a:p>
          <a:p>
            <a:r>
              <a:rPr lang="cs-CZ" sz="1800" dirty="0" smtClean="0">
                <a:hlinkClick r:id="rId10"/>
              </a:rPr>
              <a:t>http://google-chrome.info/</a:t>
            </a:r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30</TotalTime>
  <Words>159</Words>
  <Application>Microsoft Office PowerPoint</Application>
  <PresentationFormat>Předvádění na obrazovce (4:3)</PresentationFormat>
  <Paragraphs>44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Talent</vt:lpstr>
      <vt:lpstr>Prezentace aplikace PowerPoint</vt:lpstr>
      <vt:lpstr>Základní služby Internetu</vt:lpstr>
      <vt:lpstr>Základní služby Internetu</vt:lpstr>
      <vt:lpstr>Sociální sítě</vt:lpstr>
      <vt:lpstr>Způsob připojení k Internetu</vt:lpstr>
      <vt:lpstr>Internetové prohlížeče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služby Internetu</dc:title>
  <dc:creator>Romca</dc:creator>
  <cp:lastModifiedBy>Petr</cp:lastModifiedBy>
  <cp:revision>7</cp:revision>
  <dcterms:created xsi:type="dcterms:W3CDTF">2012-04-07T20:27:48Z</dcterms:created>
  <dcterms:modified xsi:type="dcterms:W3CDTF">2012-05-18T16:03:51Z</dcterms:modified>
</cp:coreProperties>
</file>