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66" r:id="rId3"/>
    <p:sldId id="258" r:id="rId4"/>
    <p:sldId id="265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VY_52_INOVACE_01_Kdo nezabloudí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VY_52_INOVACE_01_Kdo nezabloudí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B029FB-FA2D-42C1-9133-1BDC32BA778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E718835-BB7D-4CC8-84A7-4D4BA7269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7994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D09EE-D4F3-4D3D-91C3-057AB8BF731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65054-45DE-4765-9170-18803DA7B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55341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114A7-005F-4304-9E4D-3C7CABE767F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D8F5-E819-4872-8191-4C8446EC0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48298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C7262-1539-46FB-9E8D-F2CE9002C03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F8C9A-1D53-4829-B8AE-B8A687A33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7555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EFB2F-C868-4111-BB15-C14999E0C30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F62C1-25BE-49F6-9764-425F69876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917355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7B2D6-50FA-475D-A871-9EE02B065E7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92B7D-7DF0-4AD6-A662-013408DA2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142732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25120-BCB3-4419-8EEF-D882D19792B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5D0B0-6533-45CE-A1E5-CD67492536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5286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97612-97F4-4DB2-83E1-62B3C3741FB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F7E52-C364-40AF-8C5A-05E25B4CC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41155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38C24-68E0-4A39-AB9C-339BA4F6CB7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F405A-2011-4819-8181-274165711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58340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D9002-B130-48B1-B096-BB9EF7BC7F0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76A0C-4507-45EB-9736-6FDB9AFD9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86558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2FA12-7349-4C78-A896-5463A1F39C8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4D61A-EBF3-45C0-AD6C-AE6A0F26C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7745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A26D6-EACA-47A5-99E4-911936DD7F8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0228F-4A5A-4BB8-A74E-8BE5BBAA9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96263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BFE026F-25F6-4203-A812-C4BA19C47F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9CA8C587-2ED4-4BC5-841A-73D625C78DDD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41DF081-4D34-4D9F-8EA7-4A75AE86C1E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6446721-0058-43C4-BFF7-636760796A2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511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62E40A7-B6B8-41CB-84B9-9A9870514BA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E59F7E8-E603-4667-918C-BC2A0CBCC8B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612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CE8140-E8DA-4AC1-96BD-660D693B90D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A664F21-0562-45FF-98DC-0054343B037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117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2C74921-F41B-4A5E-90F4-D4ED3CF6472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A2EAAB8-598C-4DB0-8C36-8386A9CEB16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186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C4C56E-7A9B-4396-ABD3-5815B499B8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594521E-C7A5-447D-88CB-3B72418130E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2521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DFB732F-97B0-4E6D-9AE0-2DD6E205FBE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7A57A96-543C-474D-AFFE-30DAC20A2F7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2928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C7952F9-721F-48FA-993C-53B68732991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7181E96-4EF4-43EF-8940-0BE55F1E116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432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B26AB-EBC7-48EF-8745-F36F0C5E521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0ADD937-6D50-4F0A-A4C1-44ABD8ABA8E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06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B391F17-5941-45F0-BB3C-E6DE837EA00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C7BE171-9865-4EF2-BEA6-61AE7216752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701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7A0F0A5-4C6C-40E4-B56D-320AD2A4E44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E4A8358-30EB-4731-8817-527269A2282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62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B5BFBD0-AE52-4A4A-873E-97EAE8D04D9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F801938-44BA-407A-8E60-E0C50DA1C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4E50E35-B95A-4127-A2AF-7E1AF0EB228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4EFB187-7945-488A-BF8A-0053E797984A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91942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KDO  NEZABLOUDÍ </a:t>
            </a:r>
            <a:endParaRPr lang="cs-CZ" sz="4800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Lázeňský host jede rychlíkem z Karlových Varů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do Prahy. Jede přes tato  města (jsou mezi nimi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tři města, přes která rozhodně nepojede; ta proto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škrtni):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Z Karlových Varů – do Chomutova – do Žatce – do Liberce – do Kladna – do Pardubic – do Děčína – do Prahy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Škrtneme: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Liberec, Pardubice, Děčín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Děti z Chebu jedou vlakem přes Plzeň do Prahy.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Po cestě si píší největší města při trati.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Z následujících měst škrtni sedm měst, která neleží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cestě z Chebu do Prahy: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Cheb – Ústí nad Labem – Mělník – Mariánské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Lázně – Náchod - Turnov – Plzeň – Rokycany –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Beroun – Kolín – Poděbrady – Trutnov - Praha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Škrtneme: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Ústí nad Labem, Mělník, Náchod, Turnov, Kolín,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Poděbrady, Trutnov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267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Project Post-Mortem</vt:lpstr>
      <vt:lpstr>Prezentace aplikace PowerPoint</vt:lpstr>
      <vt:lpstr>Prezentace aplikace PowerPoint</vt:lpstr>
      <vt:lpstr>KDO  NEZABLOUDÍ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46</cp:revision>
  <dcterms:created xsi:type="dcterms:W3CDTF">2011-08-21T15:31:45Z</dcterms:created>
  <dcterms:modified xsi:type="dcterms:W3CDTF">2012-07-28T13:44:37Z</dcterms:modified>
</cp:coreProperties>
</file>