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  <p:sldMasterId id="2147483745" r:id="rId2"/>
  </p:sldMasterIdLst>
  <p:notesMasterIdLst>
    <p:notesMasterId r:id="rId10"/>
  </p:notesMasterIdLst>
  <p:sldIdLst>
    <p:sldId id="256" r:id="rId3"/>
    <p:sldId id="258" r:id="rId4"/>
    <p:sldId id="264" r:id="rId5"/>
    <p:sldId id="263" r:id="rId6"/>
    <p:sldId id="261" r:id="rId7"/>
    <p:sldId id="262" r:id="rId8"/>
    <p:sldId id="260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6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#6" qsCatId="simple" csTypeId="urn:microsoft.com/office/officeart/2005/8/colors/accent1_2#6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Ladislava Becková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VY_52_INOVACE_03_Města na mapě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Poznej svou vlast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Vlastivěda  pro  4.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 custLinFactNeighborX="15152" custLinFactNeighborY="2164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76048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Ladislava Becková</a:t>
          </a:r>
          <a:endParaRPr lang="cs-CZ" sz="1400" kern="1200" dirty="0"/>
        </a:p>
      </dsp:txBody>
      <dsp:txXfrm>
        <a:off x="2016223" y="576048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VY_52_INOVACE_03_Města na mapě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Vlastivěda  pro  4.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smtClean="0"/>
            <a:t>: Poznej svou vlast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E4ABEB45-0FFF-4B58-8F6D-2D343782D933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831B3313-E3F7-4332-B016-74DBF46A3F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50081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043CB4-4523-490D-ACB8-415B5867F6B3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42891B-1FF6-4BF7-B5D0-DC3CD8CECA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744662"/>
      </p:ext>
    </p:extLst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01BABC-65DF-4616-89DD-949684EAF018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5CABCD-8E2B-4A56-86EE-99367E2031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5824008"/>
      </p:ext>
    </p:extLst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6812F3-B96D-45C0-BE63-55465F119BEF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A9B242-EA35-4A00-9407-BC23739B06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3768331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0BF010-F920-404F-9B83-9C8638830B5D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5986A1-B357-4BA3-9F59-D88340ADDA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676848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86CBB3-71A1-481B-8EA4-EFAC124C6832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5CD114-9AF6-4478-8E11-FBE9F233CB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1279715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49D5A9-F604-49E2-B2C1-309A5CC361F5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C71933-0A94-45D3-AF92-6DF9541D60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1401516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4ECF0F-EF73-42F4-8EC9-A301AF00AD53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68595A-57E6-4A84-A66E-D13E792BC8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430315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9B6C3D-9FB1-43E0-8F5F-658D77C15BB6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EE9471-88B5-40B3-A3C9-F59B8B2C1B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1884914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5CB7E6-54F0-44EB-98D9-A43071B448CA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83092-0B66-450A-9B4B-3BBC40D870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2877898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A00D9E-864E-4321-BF21-5054B67874A1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63831D-9A63-4B5D-BC64-29ED83ABF6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8399130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55F2D3-DD13-423E-AF7C-1FDE2276A390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580585-0A15-4EB5-9A8E-2A846A1482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3501890"/>
      </p:ext>
    </p:extLst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602" name="Group 2"/>
          <p:cNvGrpSpPr>
            <a:grpSpLocks/>
          </p:cNvGrpSpPr>
          <p:nvPr/>
        </p:nvGrpSpPr>
        <p:grpSpPr bwMode="auto">
          <a:xfrm>
            <a:off x="0" y="0"/>
            <a:ext cx="9142413" cy="6858000"/>
            <a:chOff x="0" y="0"/>
            <a:chExt cx="5759" cy="4320"/>
          </a:xfrm>
        </p:grpSpPr>
        <p:sp>
          <p:nvSpPr>
            <p:cNvPr id="25603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910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grpSp>
          <p:nvGrpSpPr>
            <p:cNvPr id="25604" name="Group 4"/>
            <p:cNvGrpSpPr>
              <a:grpSpLocks/>
            </p:cNvGrpSpPr>
            <p:nvPr/>
          </p:nvGrpSpPr>
          <p:grpSpPr bwMode="auto">
            <a:xfrm>
              <a:off x="381" y="2280"/>
              <a:ext cx="5369" cy="48"/>
              <a:chOff x="381" y="2280"/>
              <a:chExt cx="5369" cy="48"/>
            </a:xfrm>
          </p:grpSpPr>
          <p:sp>
            <p:nvSpPr>
              <p:cNvPr id="25605" name="Line 5"/>
              <p:cNvSpPr>
                <a:spLocks noChangeShapeType="1"/>
              </p:cNvSpPr>
              <p:nvPr/>
            </p:nvSpPr>
            <p:spPr bwMode="auto">
              <a:xfrm>
                <a:off x="381" y="2328"/>
                <a:ext cx="5369" cy="0"/>
              </a:xfrm>
              <a:prstGeom prst="line">
                <a:avLst/>
              </a:prstGeom>
              <a:noFill/>
              <a:ln w="25400" cap="sq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25606" name="Line 6"/>
              <p:cNvSpPr>
                <a:spLocks noChangeShapeType="1"/>
              </p:cNvSpPr>
              <p:nvPr/>
            </p:nvSpPr>
            <p:spPr bwMode="auto">
              <a:xfrm>
                <a:off x="381" y="2280"/>
                <a:ext cx="5369" cy="0"/>
              </a:xfrm>
              <a:prstGeom prst="line">
                <a:avLst/>
              </a:prstGeom>
              <a:noFill/>
              <a:ln w="76200" cap="sq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25607" name="Rectangle 7"/>
            <p:cNvSpPr>
              <a:spLocks noChangeArrowheads="1"/>
            </p:cNvSpPr>
            <p:nvPr/>
          </p:nvSpPr>
          <p:spPr bwMode="auto">
            <a:xfrm>
              <a:off x="384" y="960"/>
              <a:ext cx="5375" cy="384"/>
            </a:xfrm>
            <a:prstGeom prst="rect">
              <a:avLst/>
            </a:prstGeom>
            <a:gradFill rotWithShape="0">
              <a:gsLst>
                <a:gs pos="0">
                  <a:schemeClr val="accent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25608" name="Rectangle 8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2286000"/>
            <a:ext cx="7772400" cy="1143000"/>
          </a:xfrm>
        </p:spPr>
        <p:txBody>
          <a:bodyPr anchor="ctr"/>
          <a:lstStyle>
            <a:lvl1pPr algn="ctr">
              <a:defRPr/>
            </a:lvl1pPr>
          </a:lstStyle>
          <a:p>
            <a:pPr lvl="0"/>
            <a:r>
              <a:rPr lang="cs-CZ" noProof="0" smtClean="0"/>
              <a:t>Klepnutím upravíte styl předlohy nadpisu.</a:t>
            </a:r>
          </a:p>
        </p:txBody>
      </p:sp>
      <p:sp>
        <p:nvSpPr>
          <p:cNvPr id="25609" name="Rectangle 9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upravíte styl předlohy podnadpisu.</a:t>
            </a:r>
          </a:p>
        </p:txBody>
      </p:sp>
      <p:sp>
        <p:nvSpPr>
          <p:cNvPr id="25610" name="Rectangle 1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25611" name="Rectangle 1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566315F3-AD71-46B4-A750-910B281BD613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25612" name="Rectangle 12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fld id="{259C5ECB-9779-455B-935B-D9172F3AF248}" type="datetimeFigureOut">
              <a:rPr lang="cs-CZ"/>
              <a:pPr/>
              <a:t>28.7.2012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8D0E2C3-4496-4BD5-B560-D49F9928C0A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3070A26E-9F5D-4020-9DC2-DFA1B34D53DD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339575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46D50BC-35F1-4BE3-8E6F-4D8430675A71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68A9BE97-2A34-433B-803F-96076DA24A66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60352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43000" y="1790700"/>
            <a:ext cx="3810000" cy="43815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05400" y="1790700"/>
            <a:ext cx="3810000" cy="43815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0B5EFDD-886F-442B-89E0-6D1B0CA0E297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58715F32-160C-4F87-9826-B74A641733A1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130902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704BE336-F13D-4346-B7B5-A387476EB54E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3F387D98-C5BB-4DF8-89E9-E45B54FFC688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44891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2E551AE-D3E1-4838-B223-796FD10F0C3A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38392772-601D-4887-8C27-FB2C6CF2E772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748633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FBF492D-FEF7-445E-9E05-9E869AE4140D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892F74EC-99A2-4C05-A55B-E61B2C263280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811926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0BBF7F1-8513-4906-9A19-0CE8E16F652B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D47C4847-8CBF-4F66-B82D-892D3C28A5D7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817483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7D6012E-46E2-40B4-8E3F-F5B81D218B8C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A3DF4ABF-29ED-4400-B596-EB712098B613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727363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934E7D8-7735-4619-BF81-CC4B92A4AC51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DCCA5925-8CF6-45A0-B739-502F297824BA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722519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34188" y="266700"/>
            <a:ext cx="2081212" cy="59055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90550" y="266700"/>
            <a:ext cx="6091238" cy="59055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36EC444-D684-4A9E-B2E1-968B38983BFC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7A1C5957-722A-482D-8288-46A857BCE70D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79626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65D9231-1C63-4E59-8FF4-E95EEFF0D708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379BC9E-364B-4C8C-A495-597D640F1E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6" r:id="rId2"/>
    <p:sldLayoutId id="2147483755" r:id="rId3"/>
    <p:sldLayoutId id="2147483754" r:id="rId4"/>
    <p:sldLayoutId id="2147483753" r:id="rId5"/>
    <p:sldLayoutId id="2147483752" r:id="rId6"/>
    <p:sldLayoutId id="2147483751" r:id="rId7"/>
    <p:sldLayoutId id="2147483750" r:id="rId8"/>
    <p:sldLayoutId id="2147483749" r:id="rId9"/>
    <p:sldLayoutId id="2147483748" r:id="rId10"/>
    <p:sldLayoutId id="2147483747" r:id="rId11"/>
  </p:sldLayoutIdLst>
  <p:transition/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2"/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ChangeArrowheads="1"/>
          </p:cNvSpPr>
          <p:nvPr/>
        </p:nvSpPr>
        <p:spPr bwMode="auto">
          <a:xfrm>
            <a:off x="0" y="0"/>
            <a:ext cx="1444625" cy="6858000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accent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kumimoji="1" lang="cs-CZ" sz="2400"/>
          </a:p>
        </p:txBody>
      </p:sp>
      <p:grpSp>
        <p:nvGrpSpPr>
          <p:cNvPr id="24579" name="Group 3"/>
          <p:cNvGrpSpPr>
            <a:grpSpLocks/>
          </p:cNvGrpSpPr>
          <p:nvPr/>
        </p:nvGrpSpPr>
        <p:grpSpPr bwMode="auto">
          <a:xfrm>
            <a:off x="620713" y="1447800"/>
            <a:ext cx="8523287" cy="76200"/>
            <a:chOff x="381" y="888"/>
            <a:chExt cx="5369" cy="48"/>
          </a:xfrm>
        </p:grpSpPr>
        <p:sp>
          <p:nvSpPr>
            <p:cNvPr id="24580" name="Line 4"/>
            <p:cNvSpPr>
              <a:spLocks noChangeShapeType="1"/>
            </p:cNvSpPr>
            <p:nvPr/>
          </p:nvSpPr>
          <p:spPr bwMode="auto">
            <a:xfrm>
              <a:off x="381" y="936"/>
              <a:ext cx="5369" cy="0"/>
            </a:xfrm>
            <a:prstGeom prst="line">
              <a:avLst/>
            </a:prstGeom>
            <a:noFill/>
            <a:ln w="25400" cap="sq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81" name="Line 5"/>
            <p:cNvSpPr>
              <a:spLocks noChangeShapeType="1"/>
            </p:cNvSpPr>
            <p:nvPr/>
          </p:nvSpPr>
          <p:spPr bwMode="auto">
            <a:xfrm>
              <a:off x="381" y="888"/>
              <a:ext cx="5369" cy="0"/>
            </a:xfrm>
            <a:prstGeom prst="line">
              <a:avLst/>
            </a:prstGeom>
            <a:noFill/>
            <a:ln w="76200" cap="sq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24582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590550" y="266700"/>
            <a:ext cx="8324850" cy="1104900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upravíte styl předlohy nadpisu.</a:t>
            </a:r>
          </a:p>
        </p:txBody>
      </p:sp>
      <p:sp>
        <p:nvSpPr>
          <p:cNvPr id="24583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43000" y="1790700"/>
            <a:ext cx="7772400" cy="4381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upravíte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4584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276600" y="64008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24585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10400" y="64008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84D2DD46-40AA-4385-8C05-440608ADC76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24586" name="Rectangle 10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0" y="64008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7EC7F0A3-C2B9-4CAC-9855-4FDB9A356091}" type="datetimeFigureOut">
              <a:rPr lang="cs-CZ"/>
              <a:pPr/>
              <a:t>28.7.2012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46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2pPr>
      <a:lvl3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3pPr>
      <a:lvl4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4pPr>
      <a:lvl5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5pPr>
      <a:lvl6pPr marL="4572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6pPr>
      <a:lvl7pPr marL="9144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7pPr>
      <a:lvl8pPr marL="13716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8pPr>
      <a:lvl9pPr marL="18288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2"/>
        </a:buClr>
        <a:buSzPct val="90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v"/>
        <a:defRPr sz="32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1224542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6375" y="692150"/>
            <a:ext cx="7058025" cy="6063198"/>
          </a:xfrm>
          <a:prstGeom prst="rect">
            <a:avLst/>
          </a:prstGeom>
          <a:noFill/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                             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 N O T A C E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 Určeno pro  4. ročník</a:t>
            </a:r>
          </a:p>
          <a:p>
            <a:pPr>
              <a:buFont typeface="Arial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 Orientace na mapě</a:t>
            </a: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 Měření vzdáleností</a:t>
            </a:r>
          </a:p>
          <a:p>
            <a:pPr>
              <a:buFont typeface="Arial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 Práce  na  interaktivní  tabuli</a:t>
            </a:r>
          </a:p>
          <a:p>
            <a:pPr>
              <a:buFont typeface="Arial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 Tisk jednotlivých částí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(pero, měřítko, atlas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>
              <a:buFont typeface="Arial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 Inovace: Kontrola práce pomocí interaktivní tabule</a:t>
            </a:r>
          </a:p>
          <a:p>
            <a:pPr>
              <a:buFont typeface="Arial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               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/>
          </p:cNvSpPr>
          <p:nvPr>
            <p:ph type="title"/>
          </p:nvPr>
        </p:nvSpPr>
        <p:spPr>
          <a:xfrm>
            <a:off x="395288" y="1628775"/>
            <a:ext cx="8229600" cy="3384550"/>
          </a:xfrm>
        </p:spPr>
        <p:txBody>
          <a:bodyPr/>
          <a:lstStyle/>
          <a:p>
            <a:r>
              <a:rPr lang="cs-CZ" sz="9600" b="1" smtClean="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MĚSTA NA MAPĚ</a:t>
            </a:r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3.61111E-6 3.33333E-6  C 0.06892 3.33333E-6  0.125 0.02847  0.125 0.06389  C 0.125 0.09907  0.06892 0.12777  3.61111E-6 0.12777  C -0.0691 0.12777  -0.125 0.09907  -0.125 0.06389  C -0.125 0.02847  -0.0691 3.33333E-6  3.61111E-6 3.33333E-6  Z " pathEditMode="relative">
                                      <p:cBhvr>
                                        <p:cTn id="6" dur="20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8" name="Picture 4" descr="Mapka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1557338"/>
            <a:ext cx="6480175" cy="5214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547813" y="836613"/>
            <a:ext cx="8229600" cy="5184775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Napiš jména měst do slepé mapy: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1.  ………………..              10.  ………………..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2.  ………………..              11.  ………………..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3.  ………………..              12.  ………………..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4.  ………………..              13.  ………………..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5.  ………………..              14.  ………………..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6.  ………………..              15.  ………………..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7.  ………………..              16.  ………………..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8.  ………………..              17.  ………………..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9.  ………………..              18.  ………………..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476375" y="836613"/>
            <a:ext cx="8229600" cy="5329237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ŘEŠENÍ:</a:t>
            </a:r>
            <a:r>
              <a:rPr lang="cs-CZ" sz="2400" u="sng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400" u="sng">
              <a:solidFill>
                <a:schemeClr val="hlink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1.  Praha                           10.  Ústí nad Labem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2.  Mělník                          11.  Karlovy Vary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3.  Kolín                            12.  Sokolov 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4.  Pardubice                    13.  Plzeň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5.  Mladá Boleslav            14.  Beroun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6.  Hradec Králové            15.  Písek 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7.  Náchod                        16.  Tábor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8.  Liberec                         17.  České Budějovice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9.  Děčín                           18.  Havlíčkův Brod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400" u="sng">
              <a:solidFill>
                <a:schemeClr val="hlink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Obdélník 2"/>
          <p:cNvSpPr>
            <a:spLocks noChangeArrowheads="1"/>
          </p:cNvSpPr>
          <p:nvPr/>
        </p:nvSpPr>
        <p:spPr bwMode="auto">
          <a:xfrm>
            <a:off x="1692275" y="2060575"/>
            <a:ext cx="5534025" cy="915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endParaRPr lang="cs-CZ">
              <a:solidFill>
                <a:srgbClr val="000000"/>
              </a:solidFill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Ilustrace:</a:t>
            </a:r>
            <a:r>
              <a:rPr lang="cs-CZ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>
                <a:solidFill>
                  <a:srgbClr val="000000"/>
                </a:solidFill>
                <a:latin typeface="Calibri" pitchFamily="34" charset="0"/>
                <a:hlinkClick r:id="rId2"/>
              </a:rPr>
              <a:t>www.office.microsoft.com</a:t>
            </a:r>
            <a:endParaRPr lang="cs-CZ">
              <a:solidFill>
                <a:srgbClr val="000000"/>
              </a:solidFill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Archiv autorky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ct Post-Mortem">
  <a:themeElements>
    <a:clrScheme name="Project Post-Mortem 1">
      <a:dk1>
        <a:srgbClr val="003366"/>
      </a:dk1>
      <a:lt1>
        <a:srgbClr val="FFFFFF"/>
      </a:lt1>
      <a:dk2>
        <a:srgbClr val="008080"/>
      </a:dk2>
      <a:lt2>
        <a:srgbClr val="FFCC66"/>
      </a:lt2>
      <a:accent1>
        <a:srgbClr val="3366CC"/>
      </a:accent1>
      <a:accent2>
        <a:srgbClr val="0099CC"/>
      </a:accent2>
      <a:accent3>
        <a:srgbClr val="AAC0C0"/>
      </a:accent3>
      <a:accent4>
        <a:srgbClr val="DADADA"/>
      </a:accent4>
      <a:accent5>
        <a:srgbClr val="ADB8E2"/>
      </a:accent5>
      <a:accent6>
        <a:srgbClr val="008AB9"/>
      </a:accent6>
      <a:hlink>
        <a:srgbClr val="999933"/>
      </a:hlink>
      <a:folHlink>
        <a:srgbClr val="009900"/>
      </a:folHlink>
    </a:clrScheme>
    <a:fontScheme name="Project Post-Mortem">
      <a:majorFont>
        <a:latin typeface="Garamond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roject Post-Mortem 1">
        <a:dk1>
          <a:srgbClr val="003366"/>
        </a:dk1>
        <a:lt1>
          <a:srgbClr val="FFFFFF"/>
        </a:lt1>
        <a:dk2>
          <a:srgbClr val="008080"/>
        </a:dk2>
        <a:lt2>
          <a:srgbClr val="FFCC66"/>
        </a:lt2>
        <a:accent1>
          <a:srgbClr val="3366CC"/>
        </a:accent1>
        <a:accent2>
          <a:srgbClr val="0099CC"/>
        </a:accent2>
        <a:accent3>
          <a:srgbClr val="AAC0C0"/>
        </a:accent3>
        <a:accent4>
          <a:srgbClr val="DADADA"/>
        </a:accent4>
        <a:accent5>
          <a:srgbClr val="ADB8E2"/>
        </a:accent5>
        <a:accent6>
          <a:srgbClr val="008AB9"/>
        </a:accent6>
        <a:hlink>
          <a:srgbClr val="999933"/>
        </a:hlink>
        <a:folHlink>
          <a:srgbClr val="00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2">
        <a:dk1>
          <a:srgbClr val="4D4D4D"/>
        </a:dk1>
        <a:lt1>
          <a:srgbClr val="D6EFD0"/>
        </a:lt1>
        <a:dk2>
          <a:srgbClr val="336699"/>
        </a:dk2>
        <a:lt2>
          <a:srgbClr val="65B5D1"/>
        </a:lt2>
        <a:accent1>
          <a:srgbClr val="9BB9C3"/>
        </a:accent1>
        <a:accent2>
          <a:srgbClr val="99CCFF"/>
        </a:accent2>
        <a:accent3>
          <a:srgbClr val="E8F6E4"/>
        </a:accent3>
        <a:accent4>
          <a:srgbClr val="404040"/>
        </a:accent4>
        <a:accent5>
          <a:srgbClr val="CBD9DE"/>
        </a:accent5>
        <a:accent6>
          <a:srgbClr val="8AB9E7"/>
        </a:accent6>
        <a:hlink>
          <a:srgbClr val="009999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oject Post-Mortem 3">
        <a:dk1>
          <a:srgbClr val="000000"/>
        </a:dk1>
        <a:lt1>
          <a:srgbClr val="FFFFFF"/>
        </a:lt1>
        <a:dk2>
          <a:srgbClr val="000000"/>
        </a:dk2>
        <a:lt2>
          <a:srgbClr val="FFFFFF"/>
        </a:lt2>
        <a:accent1>
          <a:srgbClr val="969696"/>
        </a:accent1>
        <a:accent2>
          <a:srgbClr val="EAEAEA"/>
        </a:accent2>
        <a:accent3>
          <a:srgbClr val="FFFFFF"/>
        </a:accent3>
        <a:accent4>
          <a:srgbClr val="000000"/>
        </a:accent4>
        <a:accent5>
          <a:srgbClr val="C9C9C9"/>
        </a:accent5>
        <a:accent6>
          <a:srgbClr val="D4D4D4"/>
        </a:accent6>
        <a:hlink>
          <a:srgbClr val="5F5F5F"/>
        </a:hlink>
        <a:folHlink>
          <a:srgbClr val="CBCBC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oject Post-Mortem 4">
        <a:dk1>
          <a:srgbClr val="003300"/>
        </a:dk1>
        <a:lt1>
          <a:srgbClr val="FFFFFF"/>
        </a:lt1>
        <a:dk2>
          <a:srgbClr val="336600"/>
        </a:dk2>
        <a:lt2>
          <a:srgbClr val="FFCC66"/>
        </a:lt2>
        <a:accent1>
          <a:srgbClr val="996633"/>
        </a:accent1>
        <a:accent2>
          <a:srgbClr val="0099CC"/>
        </a:accent2>
        <a:accent3>
          <a:srgbClr val="ADB8AA"/>
        </a:accent3>
        <a:accent4>
          <a:srgbClr val="DADADA"/>
        </a:accent4>
        <a:accent5>
          <a:srgbClr val="CAB8AD"/>
        </a:accent5>
        <a:accent6>
          <a:srgbClr val="008AB9"/>
        </a:accent6>
        <a:hlink>
          <a:srgbClr val="FF9933"/>
        </a:hlink>
        <a:folHlink>
          <a:srgbClr val="00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5">
        <a:dk1>
          <a:srgbClr val="100000"/>
        </a:dk1>
        <a:lt1>
          <a:srgbClr val="FFFFFF"/>
        </a:lt1>
        <a:dk2>
          <a:srgbClr val="800000"/>
        </a:dk2>
        <a:lt2>
          <a:srgbClr val="FFCC66"/>
        </a:lt2>
        <a:accent1>
          <a:srgbClr val="003366"/>
        </a:accent1>
        <a:accent2>
          <a:srgbClr val="996633"/>
        </a:accent2>
        <a:accent3>
          <a:srgbClr val="C0AAAA"/>
        </a:accent3>
        <a:accent4>
          <a:srgbClr val="DADADA"/>
        </a:accent4>
        <a:accent5>
          <a:srgbClr val="AAADB8"/>
        </a:accent5>
        <a:accent6>
          <a:srgbClr val="8A5C2D"/>
        </a:accent6>
        <a:hlink>
          <a:srgbClr val="336699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6">
        <a:dk1>
          <a:srgbClr val="666633"/>
        </a:dk1>
        <a:lt1>
          <a:srgbClr val="FFFFFF"/>
        </a:lt1>
        <a:dk2>
          <a:srgbClr val="CC9900"/>
        </a:dk2>
        <a:lt2>
          <a:srgbClr val="DDDDDD"/>
        </a:lt2>
        <a:accent1>
          <a:srgbClr val="CC6600"/>
        </a:accent1>
        <a:accent2>
          <a:srgbClr val="996633"/>
        </a:accent2>
        <a:accent3>
          <a:srgbClr val="E2CAAA"/>
        </a:accent3>
        <a:accent4>
          <a:srgbClr val="DADADA"/>
        </a:accent4>
        <a:accent5>
          <a:srgbClr val="E2B8AA"/>
        </a:accent5>
        <a:accent6>
          <a:srgbClr val="8A5C2D"/>
        </a:accent6>
        <a:hlink>
          <a:srgbClr val="663300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265</TotalTime>
  <Words>243</Words>
  <Application>Microsoft Office PowerPoint</Application>
  <PresentationFormat>Předvádění na obrazovce (4:3)</PresentationFormat>
  <Paragraphs>52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systému Office</vt:lpstr>
      <vt:lpstr>Project Post-Mortem</vt:lpstr>
      <vt:lpstr>Prezentace aplikace PowerPoint</vt:lpstr>
      <vt:lpstr>Prezentace aplikace PowerPoint</vt:lpstr>
      <vt:lpstr>MĚSTA NA MAPĚ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User</cp:lastModifiedBy>
  <cp:revision>40</cp:revision>
  <dcterms:created xsi:type="dcterms:W3CDTF">2011-08-21T15:31:45Z</dcterms:created>
  <dcterms:modified xsi:type="dcterms:W3CDTF">2012-07-28T13:58:59Z</dcterms:modified>
</cp:coreProperties>
</file>