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1"/>
  </p:notesMasterIdLst>
  <p:sldIdLst>
    <p:sldId id="256" r:id="rId3"/>
    <p:sldId id="258" r:id="rId4"/>
    <p:sldId id="265" r:id="rId5"/>
    <p:sldId id="261" r:id="rId6"/>
    <p:sldId id="262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VY_52_INOVACE_04_Sousední státy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 Poznej svou vlast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VY_52_INOVACE_04_Sousední státy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 Poznej svou vlast</a:t>
          </a:r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EA02DE3-44A9-4C1C-B76A-5DC0FC435786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A178F66-65E3-4175-8D0D-902EED62B8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2932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30600-4561-41A6-8B98-9FAA334EFB8D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8F32E-96A5-42EE-9273-0E9CE5D9B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915582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136FC-5199-41C5-88B5-0A336B04DC7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83C0F-511A-43D2-8532-018B4B17AE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980047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E6FF9-8BA6-4962-8FDB-5F3BF2E62EF4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454DC-0E84-4396-8987-872BEAEA3D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17764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A0F0B-6EF0-4FA8-B7AE-AC0618F8C57A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6F8B0-958B-4187-9D9B-DC1787FE1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323323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517E9-5ACB-419D-91F4-6970838A1F2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1A597-12D6-4E87-AB47-5D00F300B3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333564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BA8FC-EEB9-4ECF-9B6C-A1F07DD11E8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1BC3C-163F-4259-8DF2-8E7F2D2846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292374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AECF5-2130-496F-AB36-15ACB88DA784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4584E-F083-46CD-8CB8-1FEF9703F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2924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E8DCC-E035-4096-812F-7A83A1123BD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06CA3-A6D5-4B53-8C6C-256311BDD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402977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2EEAE-A040-40DC-BB36-C163ECB2ADC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2A26E-D67C-4622-B549-49691EEEF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91556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CF15E-36D6-4AE9-9981-F9E0D37297E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02D09-0967-40D0-BA6B-760FCC4D69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814952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73014-7814-4BD0-9F07-06C73BD5A2C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61167-3503-4C02-8479-A062959D8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655588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2867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8676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28677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8678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8679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8680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28681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286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86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EA1D04F-E1F3-482F-9BF0-E6D77DDCD2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8684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417B9B2F-98EE-40C1-90BA-68BD3F447C09}" type="datetimeFigureOut">
              <a:rPr lang="cs-CZ"/>
              <a:pPr/>
              <a:t>28.5.2012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74E5C9C-EBC1-40CB-B2CF-8657224601F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71D7952-275C-4014-B4D3-143D122268BE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85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D0AE823-8D91-4704-8BB5-9A2B3A6A1D6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0E71CB9-9835-46D4-991C-BF2B8B497911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7911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3CACD58-23C8-4B8A-9A8E-6D5C6AFC20D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C65128F-8605-4C6D-BDA7-981EAD7620DD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0810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0EB629A-13A3-4F18-9B30-A2E2451F685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21216A7-9717-4E3A-9F54-67E6646E94C2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660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F8DA1B2-BAAD-43BB-935C-FAC2BF7975B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C4F50C2-94DF-4C27-A839-50B430E9B7CB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2652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641B087-6E8F-472B-8A9A-D08DBA68154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8380681-1C13-42EC-AFA6-1887CD542E71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4013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88A0F51-0C02-4006-B80B-9A135F7683A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EAE08ED-4E5B-4C91-BA2E-1A488AEC65FB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0257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DECFD8A-9275-4FC8-B51D-6237A6142F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126188F-7461-4040-AE1C-81CBB2666653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6844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BF42C08-C112-4CE0-950F-8C2ECAD1F8A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C6B1F26-CA84-4117-A702-8A1B64FA2715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1601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9A326E4-8D5E-4054-964C-30E24C1674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705EBDF-F236-4E38-B0D5-187B5896E84D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654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4BA3737-29E8-4CD8-BB74-798C92730281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5651B2D-AE71-4D01-ADA3-80480F624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27651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27652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53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7654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65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765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5B8EC6D-D3AD-4B60-9879-491754D9431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7658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CF5D80B-C09B-4A6A-9E7C-665F14FEC3C0}" type="datetimeFigureOut">
              <a:rPr lang="cs-CZ"/>
              <a:pPr/>
              <a:t>28.5.2012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79071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599598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Tisk jednotlivých částí ( pero,měřítko,atlas)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>
          <a:xfrm>
            <a:off x="395288" y="1773238"/>
            <a:ext cx="8229600" cy="3240087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SOUSEDNÍ  STÁTY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549275"/>
            <a:ext cx="8229600" cy="59769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Doplň názvy států: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Když pojedeme z Prahy stále na severozápad, až překročíme státní hranice, přijedeme do ________   ________   _______ 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Když pojedeme z Prahy na severovýchod a překročíme státní hranice, přijedeme do ______ 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 východě sousedí naše republika se __________   __________ 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 jihu sousedíme s _________ 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92150"/>
            <a:ext cx="8229600" cy="6049963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  <a:endParaRPr lang="cs-CZ" sz="240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0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 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Když pojedeme z Prahy stále na severozápad, až     překročíme státní hranice, přijedeme do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Spolkové republiky Německo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Když pojedeme z Prahy na severovýchod a překročíme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státní hranice, přijedeme do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Polska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Na východě sousedí naše republika se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Slovenskou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republikou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Na jihu sousedíme s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Rakouskem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04813"/>
            <a:ext cx="7772400" cy="5688012"/>
          </a:xfrm>
        </p:spPr>
        <p:txBody>
          <a:bodyPr/>
          <a:lstStyle/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Na parkovišti před hotelem stojí auta turistů ze sousedních států. Víš, ze kterého státu přijeli?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  ………………..          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  ………………..          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PL  ………………..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SK  ………………..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20713"/>
            <a:ext cx="8229600" cy="55054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  <a:endParaRPr lang="cs-CZ" sz="240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 = Rakousko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 = Spolková republika Německo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PL = Polsko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SK = Slovenská republika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2133600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289</TotalTime>
  <Words>266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Calibri</vt:lpstr>
      <vt:lpstr>Arial</vt:lpstr>
      <vt:lpstr>Times New Roman</vt:lpstr>
      <vt:lpstr>Garamond</vt:lpstr>
      <vt:lpstr>Wingdings</vt:lpstr>
      <vt:lpstr>Motiv systému Office</vt:lpstr>
      <vt:lpstr>Project Post-Mortem</vt:lpstr>
      <vt:lpstr>Prezentace aplikace PowerPoint</vt:lpstr>
      <vt:lpstr>Prezentace aplikace PowerPoint</vt:lpstr>
      <vt:lpstr>SOUSEDNÍ  STÁTY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Standa</cp:lastModifiedBy>
  <cp:revision>44</cp:revision>
  <dcterms:created xsi:type="dcterms:W3CDTF">2011-08-21T15:31:45Z</dcterms:created>
  <dcterms:modified xsi:type="dcterms:W3CDTF">2012-05-28T15:31:42Z</dcterms:modified>
</cp:coreProperties>
</file>