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1"/>
  </p:notesMasterIdLst>
  <p:sldIdLst>
    <p:sldId id="256" r:id="rId3"/>
    <p:sldId id="258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79" autoAdjust="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smtClean="0"/>
            <a:t>VY_52_INOVACE_05_Nad plánem Prahy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smtClean="0"/>
            <a:t>VY_52_INOVACE_05_Nad plánem Prahy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E03C02A-DB19-4DC5-8C4A-D49B1D16423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B9C9FC1-FD13-4CA9-B804-D70C87B0C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17470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11A115-4F2E-486C-BD38-C8829FDF98E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3EBB0-FA24-4C41-BFC9-C562E29CB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14321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8C611-12D0-421D-87B5-5B4EA0977EB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56DC9-BCC5-441A-A86F-532FB93D7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920008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F63C1-1FD8-4535-B920-457EDA48B1D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1DFB2-5BCD-4DBA-B1B0-1189C3A48E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502588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8A9C6-D09E-46A7-9EF6-B4517EF4A4D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201E5-AB1D-4E82-979F-DA7A58DFBD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14421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4B477-C12D-4594-BA9C-9C026BBE080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78F94-B12F-4F55-A990-81DEDCB314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139312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EDD00-AD34-49EC-83EB-534AB309F90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CB196-795A-464B-B3F3-65887C3AE1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531368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67F8A-CB6A-4BEB-898D-A51343B63A2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37E53-6E71-48D7-AC1B-5867354A0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978183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11E9D-9FFC-457C-BD35-1F174247CCA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CCF29-4975-4280-81BA-19B1EFED4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83629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626B9-C3CC-4F7A-9CEE-30545FC8F59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BE943-EC2F-4635-977E-A41745838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8856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D8882-8F9D-47A3-8ACE-EED0A7E4B23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692B9-1F18-4832-9C8E-5AE4B11CC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17355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9EE5E-DA13-45DF-8129-55F39805A5F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39CB9-43A6-468D-B983-F062C1A8D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833139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50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765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7652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7653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7654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7655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7656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7658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659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E2872F1C-D2CE-4943-A484-17B082B1452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7660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D3ED6E68-37BF-4E48-9EAA-494C1D62F629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BB66FA2-7057-45F9-AD94-FE6E2E19AE6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73D86F9-3F39-4720-A9AF-4CE76D7C20DC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8704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46D14A6-A173-4EAF-B8F1-AFDBA3A631C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A5B8E9C-0C22-4BF7-B181-174156AA59B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20756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9EA726-EBDD-49DE-A728-F8AC5D0691F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448D05D-2916-49E3-A1C0-8139B411229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1117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7A148FF-4B0C-44DF-A2D6-007C9BADFE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33EFC61-3E11-486D-9532-84E7C7133675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443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70E526-AB65-4367-9FA2-5AEE2393B6A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544FE8B-AA99-4C38-9931-2E91EEAE2BF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6559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B0CDEF5-D160-4450-9F47-08984D67815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AE587E0-828B-4E58-AF5E-1C95433F81DE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49420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BFECDF3-6470-41A9-8970-73BB47663D5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6E50157-2AF0-4C56-9546-9348CE12969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4759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A50E740-9DAD-48AF-B638-7F9FB244ED6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2426A3A-F2C2-4BF5-ACEA-0150ECA988BF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1184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CD668-6D9C-4B20-A833-1E6F62FD41B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8F4552B-6CE0-4826-B18B-E4274EE187F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2551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B03C95-67B1-4AC0-B33D-6FEF58883D5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8B1CCBA-3030-4795-8CDA-83BCE7E57384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73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C671CF2-90BB-47C8-AF66-119158CEBF7E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16DA373-FDD6-47F7-9AE3-1A4A476D31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6627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6628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6629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6630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66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66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88EE07B-7FD6-414F-AA1D-B32C5CFD35D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6634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359CC946-A5EA-4CC8-BA9F-20E4E2D417AA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13033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395288" y="1196975"/>
            <a:ext cx="8229600" cy="4537075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NAD  PLÁNEM  </a:t>
            </a:r>
            <a:b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PRAHY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04813"/>
            <a:ext cx="8229600" cy="6453187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Vltava přitéká od jihu. Ukaž si směr jejího toku,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levý i pravý břeh řeky.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Napiš názvy mostů: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</a:t>
            </a:r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765175"/>
            <a:ext cx="8229600" cy="51117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8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Palackého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Jiráskův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most Legií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Karlův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Mánesův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Čechův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Štefánikův most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Hlávkův most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333375"/>
            <a:ext cx="8229600" cy="4895850"/>
          </a:xfrm>
        </p:spPr>
        <p:txBody>
          <a:bodyPr/>
          <a:lstStyle/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Napiš názvy vltavských ostrovů,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které v plánu najdeš: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…………………………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20713"/>
            <a:ext cx="8229600" cy="452596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Císařská louka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Dětský ostrov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Slovanský ostrov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Střelecký ostrov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ostrov Štvanice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19250" y="2205038"/>
            <a:ext cx="5534025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274</TotalTime>
  <Words>208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Project Post-Mortem</vt:lpstr>
      <vt:lpstr>Prezentace aplikace PowerPoint</vt:lpstr>
      <vt:lpstr>Prezentace aplikace PowerPoint</vt:lpstr>
      <vt:lpstr>NAD  PLÁNEM   PRAHY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45</cp:revision>
  <dcterms:created xsi:type="dcterms:W3CDTF">2011-08-21T15:31:45Z</dcterms:created>
  <dcterms:modified xsi:type="dcterms:W3CDTF">2012-07-28T13:57:42Z</dcterms:modified>
</cp:coreProperties>
</file>