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9"/>
  </p:notesMasterIdLst>
  <p:sldIdLst>
    <p:sldId id="256" r:id="rId3"/>
    <p:sldId id="258" r:id="rId4"/>
    <p:sldId id="263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VY_52_INOVACE_06_Města na soutocích řek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VY_52_INOVACE_06_Města na soutocích řek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DA389ED-A09F-4221-96BC-4269C5BD6F5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BD20AD7-1091-4902-B3D4-0AB0C18B4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0348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87B74-F301-4B9F-962A-2FC845DB971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64A4F-BF66-4856-964E-67D493A23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1678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C3E05-88B1-4B4B-98C6-D8FE3A5AC00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2075E-01AA-41BB-8113-2B13B17E2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46203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E5707-883C-47C2-B869-B31E35A3A90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0E373-B117-476C-BB68-DFF846069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603565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B8944-9CAA-4E81-9B47-C6EB834D4D9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4F705-46E1-4D04-94FC-F92ED9581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81652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9121A-2BFA-49A0-9D3F-A28EC43BF2AD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79E04-E05F-43BE-BD42-A40B0E556F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26846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F3064-26CE-4F1C-B4E9-C4596F36666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C3EF7-1AD5-496F-BD72-6FE05A3D9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615430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7073F-264C-4759-8C9D-1FF45FF2B01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933A3-C38D-4458-A0D3-E52FA3F57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96890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8E483-C103-4D3A-A901-9096866352F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F3C60-ACA8-4946-A46E-157875FB8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99930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42E85-B527-41F4-AB25-64EE733B0B6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ADDF8-ED0C-4CD9-B85C-5924C7DDDA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851728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E2262-FC1F-47AD-BBDC-B717CDB80B8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03954-3343-49B2-85D6-A0B9FDAF7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73559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62108-88EF-481E-97E6-4132F303134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065FA-38A6-4550-8ECD-1C08F7E7B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891872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6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662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6628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6629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630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6631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6632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6634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6635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1DB0561-E3A5-4DF7-8503-5E8BFD81DCB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59B3365F-EB25-4338-BA6A-355C96C079C1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038BA70-45EA-4696-8C31-79FB35A73FA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153AD8E-791C-4BC8-A830-41C8DFDBF24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1983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A466CFB-588D-4A8E-8FC3-C95DF81F353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9D8C71B-4DAF-4EDA-910B-671568C6801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9473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A7EA3A9-A527-4F34-9ADC-2527CCA6E71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8E5076D-CB7F-42D8-99A5-E9BE53161384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2826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556B0D7-5D91-4EAF-9367-625075CC6B5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3F78B7D-F7F7-4EAC-B2D5-E789C8F5A2C0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54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12DD09E-1F06-4272-AC1A-D987CD732B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D9BF4C0-6AE2-4669-8BEA-787498A57A8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8381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1A7CFAB-F01F-458D-AF6B-6B5280D07D8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7B488F4-72C1-48AD-9929-9D08D8242E3D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2517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30E10F8-0C72-4834-9149-E7A42358CBD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B031615-01FF-42E3-AD27-872CD9A6436D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1733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97B20CE-DB83-41F5-BADB-0535ABD5A9E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FFD1915-8320-4F88-AAB7-0F1D6C99219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1521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9DFBE-253D-4DFC-BF51-C279E7A23F0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6AD673C-BA3E-4034-96AE-8900AA40EE7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4237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F3B3E8B-E158-4818-B037-3A6EFE5B1C7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BFB0B95-9584-4FAA-B160-6CA428665DF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612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75B36E-FE42-47F7-BEC2-2EA80C83F32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9338548-1425-4F6C-B22E-ACBDBE51B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5603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5604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06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5607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59EBE8E-9B40-42F5-91D7-E34BABD976A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9570431-6FE3-4137-8DAF-CA4E5E9475B0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93246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468313" y="1052513"/>
            <a:ext cx="8229600" cy="48831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MĚSTA NA SOUTOCÍCH ŘEK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50403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Která města leží na soutocích těchto řek?</a:t>
            </a:r>
          </a:p>
          <a:p>
            <a:pPr>
              <a:lnSpc>
                <a:spcPct val="90000"/>
              </a:lnSpc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Orlice …………………………….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Chrudimky 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Vltavy …………………………….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Ohře ………………………………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Ploučnice …………………………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Vltavy a Malše …………………………….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Odry a Ostravice ………………………….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Svratky a Svitavy ………………………....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549275"/>
            <a:ext cx="8229600" cy="51847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lnSpc>
                <a:spcPct val="90000"/>
              </a:lnSpc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Orlice = Hradec Králové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Chrudimky = Pardubice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Vltavy = Mělník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Ohře = Litoměřice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Labe a Ploučnice = Děčín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Vltavy a Malše = České Budějovice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Odry a Ostravice = Ostrava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Svratky a Svitavy = Brno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20605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Project Post-Mortem</Template>
  <TotalTime>270</TotalTime>
  <Words>201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3" baseType="lpstr">
      <vt:lpstr>Calibri</vt:lpstr>
      <vt:lpstr>Arial</vt:lpstr>
      <vt:lpstr>Times New Roman</vt:lpstr>
      <vt:lpstr>Garamond</vt:lpstr>
      <vt:lpstr>Wingdings</vt:lpstr>
      <vt:lpstr>Motiv systému Office</vt:lpstr>
      <vt:lpstr>Project Post-Mortem</vt:lpstr>
      <vt:lpstr>Prezentace aplikace PowerPoint</vt:lpstr>
      <vt:lpstr>Prezentace aplikace PowerPoint</vt:lpstr>
      <vt:lpstr>MĚSTA NA SOUTOCÍCH ŘEK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40</cp:revision>
  <dcterms:created xsi:type="dcterms:W3CDTF">2011-08-21T15:31:45Z</dcterms:created>
  <dcterms:modified xsi:type="dcterms:W3CDTF">2012-05-28T15:32:57Z</dcterms:modified>
</cp:coreProperties>
</file>