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9"/>
  </p:notesMasterIdLst>
  <p:sldIdLst>
    <p:sldId id="256" r:id="rId3"/>
    <p:sldId id="258" r:id="rId4"/>
    <p:sldId id="263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VY_52_INOVACE_07_Názvy českých řek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VY_52_INOVACE_07_Názvy českých řek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DB059A6-E174-4609-82B8-25FCA4C645FD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5E18CCE-49A5-470B-9C4A-2A7FCEDBC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0233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F0234-127C-4A15-BEDB-7A3BEAC7425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D3130-138A-4914-808C-E0FC30D7A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00193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C00F4-8AB8-4A8D-B32A-9FA95FFC88F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8A2DF-DA11-4DD8-8260-81366D71F8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602689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922D8-4FDB-4D61-8E58-B9F53F312ED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1291F-A701-4C61-A314-307250102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65581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CC781-41A8-4443-8D76-6D064219F6AA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4144A-86C1-4E19-BBDB-344A000A4A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69765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9080F-A8C8-45ED-A5C3-EA882E9C258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BC4A8-2553-43BB-8096-D0BD629A0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710447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D36EC-547A-4525-B0F2-91210E3F4C1D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10D1C-F18C-44C6-973A-734A800F08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47595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FEBDF-E387-4DCE-9FE3-A6BDC95FC0E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D65CA-AB79-43BD-9BCC-5C3D569D6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59933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D7547-9611-4956-909C-CDE2186F17D0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28A30-810E-47FC-9D50-687BDE4D5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6916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C06FE-7686-48FD-BC20-FEC2D3724470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3EFC0-0C23-4B63-94B9-98C8D89C7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4296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4B2E0-297B-46FF-9271-89D74BC16F30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80F5A-F55C-40BF-85D3-41905B0FA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237359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5C03E-B6A6-473C-A36F-5A18548B6CA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D4EE1-ED1E-4196-9A96-D840337E7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024194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4580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4581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4582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4583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84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A2067C8-7B73-40DD-AB88-0D45E646990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4588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24AFED08-23BE-45EF-B8FC-3D8A80895AF0}" type="datetimeFigureOut">
              <a:rPr lang="cs-CZ"/>
              <a:pPr/>
              <a:t>28.5.2012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D17B6A-85C9-4AC2-ADD2-68EA2135638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1C6EF92-9C13-44AC-B8B6-B3130243FDF4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6852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01C30B6-1DBA-41EF-8D84-BD892E1477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2C8F595-1D38-40BA-93C6-DF1310BEF401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3079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8E7622-62D2-4CE1-A9AD-5B80F7C1733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BA64DCB-D445-4266-BC41-0385E8972CCF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89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41FD665-BDDC-49EE-8078-D0BC9BAD058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430065E-22C0-4276-9B9B-D2F8E1E15294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9937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95FC374-46D4-4254-A94B-197FB49B8EE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3EC386A-A9E4-4FD8-8F0C-66570D296810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6701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BE5B3C1-E5A0-4AA5-9C81-D3B9385CAA2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507356C-EE6A-41DC-81D3-AEF8AD7D5B7E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2863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50E2C76-50A9-4966-85D0-4C5CA362A7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299AD50-5160-4BFE-AC04-E58E7BA2A14A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7077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AC58DA-D1DE-4DD6-B83E-5BCF47B45A7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F0AA84D-A38B-4E1D-8C1C-1D38DBE98B12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067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D6252EA-665F-4D3F-9ED6-AAC92042D53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E012EB9-35E1-4D15-BCE0-C40E61EB4775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3800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7870E1-091E-47B4-AAAC-EE423B03CB9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DAC7DC5-A5A1-4976-8C75-A92841E40B5C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6936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550" y="266700"/>
            <a:ext cx="8324850" cy="11049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>
          <a:xfrm>
            <a:off x="32766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2A71B95-91B2-4F0F-9A1B-C9D636AC134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>
          <a:xfrm>
            <a:off x="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3D0CB08C-19E2-4BE7-AD2A-C18473BA1763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804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060BBDD-CF99-4FB5-A465-8621F0D6500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2F0AA8F-484A-41EC-B2A9-31E0C2D9CD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3555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3556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58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6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3561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2329253-101D-4B45-BB36-D366EE020B2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3562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A40455CF-7E24-4DFE-BEA6-97B6CE1D5DC5}" type="datetimeFigureOut">
              <a:rPr lang="cs-CZ"/>
              <a:pPr/>
              <a:t>28.5.2012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39855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59959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Tisk jednotlivých částí ( pero,měřítko,atlas)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>
          <a:xfrm>
            <a:off x="395288" y="1916113"/>
            <a:ext cx="8229600" cy="2217737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KVÍZ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76375" y="333375"/>
            <a:ext cx="6481763" cy="1008063"/>
          </a:xfrm>
        </p:spPr>
        <p:txBody>
          <a:bodyPr/>
          <a:lstStyle/>
          <a:p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Najdi názvy českých řek. </a:t>
            </a:r>
          </a:p>
          <a:p>
            <a:pPr>
              <a:buFont typeface="Wingdings" pitchFamily="2" charset="2"/>
              <a:buNone/>
            </a:pP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    (Hledej ve čtyřech různých směrech.)</a:t>
            </a:r>
          </a:p>
          <a:p>
            <a:pPr>
              <a:buFont typeface="Wingdings" pitchFamily="2" charset="2"/>
              <a:buNone/>
            </a:pPr>
            <a:endParaRPr lang="cs-CZ" sz="20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0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graphicFrame>
        <p:nvGraphicFramePr>
          <p:cNvPr id="20057" name="Group 601"/>
          <p:cNvGraphicFramePr>
            <a:graphicFrameLocks noGrp="1"/>
          </p:cNvGraphicFramePr>
          <p:nvPr>
            <p:ph sz="half" idx="2"/>
          </p:nvPr>
        </p:nvGraphicFramePr>
        <p:xfrm>
          <a:off x="3419475" y="1916113"/>
          <a:ext cx="4038600" cy="4525967"/>
        </p:xfrm>
        <a:graphic>
          <a:graphicData uri="http://schemas.openxmlformats.org/drawingml/2006/table">
            <a:tbl>
              <a:tblPr/>
              <a:tblGrid>
                <a:gridCol w="493713"/>
                <a:gridCol w="442912"/>
                <a:gridCol w="442913"/>
                <a:gridCol w="444500"/>
                <a:gridCol w="442912"/>
                <a:gridCol w="442913"/>
                <a:gridCol w="442912"/>
                <a:gridCol w="442913"/>
                <a:gridCol w="442912"/>
              </a:tblGrid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0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229600" cy="51847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Ohře                              Metuje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Vltava                            Malše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Labe                              Lužnice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Jizera                             Cidlina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Orlice                             Chrudimka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Sázava                           Berounka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Otava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19250" y="1989138"/>
            <a:ext cx="5534025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chemeClr val="tx2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chemeClr val="tx2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275</TotalTime>
  <Words>220</Words>
  <Application>Microsoft Office PowerPoint</Application>
  <PresentationFormat>Předvádění na obrazovce (4:3)</PresentationFormat>
  <Paragraphs>129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3" baseType="lpstr">
      <vt:lpstr>Calibri</vt:lpstr>
      <vt:lpstr>Arial</vt:lpstr>
      <vt:lpstr>Times New Roman</vt:lpstr>
      <vt:lpstr>Garamond</vt:lpstr>
      <vt:lpstr>Wingdings</vt:lpstr>
      <vt:lpstr>Motiv systému Office</vt:lpstr>
      <vt:lpstr>Project Post-Mortem</vt:lpstr>
      <vt:lpstr>Prezentace aplikace PowerPoint</vt:lpstr>
      <vt:lpstr>Prezentace aplikace PowerPoint</vt:lpstr>
      <vt:lpstr>KVÍZ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Standa</cp:lastModifiedBy>
  <cp:revision>38</cp:revision>
  <dcterms:created xsi:type="dcterms:W3CDTF">2011-08-21T15:31:45Z</dcterms:created>
  <dcterms:modified xsi:type="dcterms:W3CDTF">2012-05-28T15:33:37Z</dcterms:modified>
</cp:coreProperties>
</file>