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45" r:id="rId2"/>
  </p:sldMasterIdLst>
  <p:notesMasterIdLst>
    <p:notesMasterId r:id="rId10"/>
  </p:notesMasterIdLst>
  <p:sldIdLst>
    <p:sldId id="256" r:id="rId3"/>
    <p:sldId id="258" r:id="rId4"/>
    <p:sldId id="264" r:id="rId5"/>
    <p:sldId id="262" r:id="rId6"/>
    <p:sldId id="261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Ladislava Becková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VY_52_INOVACE_08_Doplň jména měst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Poznej svou vlast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Vlastivěda  pro  4.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 custLinFactNeighborX="15152" custLinFactNeighborY="2164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76048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Ladislava Becková</a:t>
          </a:r>
          <a:endParaRPr lang="cs-CZ" sz="1400" kern="1200" dirty="0"/>
        </a:p>
      </dsp:txBody>
      <dsp:txXfrm>
        <a:off x="2016223" y="576048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VY_52_INOVACE_08_Doplň jména měst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Vlastivěda  pro  4.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Poznej svou vlast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5A6EFB4-2C69-4C6F-B69E-4D104FDB62F6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DDE9514-A8E5-46CD-BAE7-B0E5B25BD0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81554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29314-52CB-465C-814A-4B709D9E3585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2FE7B-51DB-4554-BDF8-3614E63863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550567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454ED-51A7-481F-A97E-7948E75ECBA1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19957-9F3D-4565-96B1-36B0AB0CD3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92103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05A43-A52D-4354-AF54-26760CB7F524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2F81B-BE50-4753-936A-A2A51E7FA5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377588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B4AF1-992C-4A43-BBCE-4D55FE36B852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47043-2C00-4946-B19E-4E4C26D5CB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25981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2672D-4BBA-4E8F-A006-2E9442CADA71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B5896-F291-4F7E-9125-4D07EAD3B0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540739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E7712-6989-4279-9CE7-8045E8F6AAFC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DF164-C59E-494D-A58E-5A24254A84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68499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81096-4B62-43DC-A974-C8B51FD197CE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9329D-9F90-43C8-A576-00020865F8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54252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54936-DEC9-436E-8F3C-9438CB9A63DA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BD842-BCA3-406B-94F9-AFA008DB42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84603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0B230-D6F6-46A5-B30C-571EB85FA002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03AA6-1EE2-4D1D-A96E-C6C9068426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345228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9A5DD-6542-4504-8529-0CB345DAD481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3A7D2-45FD-4A0E-9D9C-4D5499B376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201856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3BD44-DA6B-4063-A939-2612FDFB3E3F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760E9-4BB2-4C19-9209-0DD900A534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08257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0" y="0"/>
            <a:ext cx="9142413" cy="6858000"/>
            <a:chOff x="0" y="0"/>
            <a:chExt cx="5759" cy="4320"/>
          </a:xfrm>
        </p:grpSpPr>
        <p:sp>
          <p:nvSpPr>
            <p:cNvPr id="2457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10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24580" name="Group 4"/>
            <p:cNvGrpSpPr>
              <a:grpSpLocks/>
            </p:cNvGrpSpPr>
            <p:nvPr/>
          </p:nvGrpSpPr>
          <p:grpSpPr bwMode="auto">
            <a:xfrm>
              <a:off x="381" y="2280"/>
              <a:ext cx="5369" cy="48"/>
              <a:chOff x="381" y="2280"/>
              <a:chExt cx="5369" cy="48"/>
            </a:xfrm>
          </p:grpSpPr>
          <p:sp>
            <p:nvSpPr>
              <p:cNvPr id="24581" name="Line 5"/>
              <p:cNvSpPr>
                <a:spLocks noChangeShapeType="1"/>
              </p:cNvSpPr>
              <p:nvPr/>
            </p:nvSpPr>
            <p:spPr bwMode="auto">
              <a:xfrm>
                <a:off x="381" y="2328"/>
                <a:ext cx="5369" cy="0"/>
              </a:xfrm>
              <a:prstGeom prst="line">
                <a:avLst/>
              </a:prstGeom>
              <a:noFill/>
              <a:ln w="254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2" name="Line 6"/>
              <p:cNvSpPr>
                <a:spLocks noChangeShapeType="1"/>
              </p:cNvSpPr>
              <p:nvPr/>
            </p:nvSpPr>
            <p:spPr bwMode="auto">
              <a:xfrm>
                <a:off x="381" y="2280"/>
                <a:ext cx="5369" cy="0"/>
              </a:xfrm>
              <a:prstGeom prst="line">
                <a:avLst/>
              </a:prstGeom>
              <a:noFill/>
              <a:ln w="762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24583" name="Rectangle 7"/>
            <p:cNvSpPr>
              <a:spLocks noChangeArrowheads="1"/>
            </p:cNvSpPr>
            <p:nvPr/>
          </p:nvSpPr>
          <p:spPr bwMode="auto">
            <a:xfrm>
              <a:off x="384" y="960"/>
              <a:ext cx="5375" cy="384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4584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cs-CZ" noProof="0" smtClean="0"/>
              <a:t>Klepnutím upravíte styl předlohy nadpisu.</a:t>
            </a:r>
          </a:p>
        </p:txBody>
      </p:sp>
      <p:sp>
        <p:nvSpPr>
          <p:cNvPr id="24585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upravíte styl předlohy podnadpisu.</a:t>
            </a:r>
          </a:p>
        </p:txBody>
      </p:sp>
      <p:sp>
        <p:nvSpPr>
          <p:cNvPr id="24586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4587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0BD07D-FA90-4DE8-8BF9-CBF4DAD1735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24588" name="Rectangle 1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DB90D8A0-1EAB-488F-AA65-D97A5E4C93F3}" type="datetimeFigureOut">
              <a:rPr lang="cs-CZ"/>
              <a:pPr/>
              <a:t>28.7.2012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D84F908-214E-400F-A874-718574BB66C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0D5E9D9A-477F-4CCC-99A4-C77EF73477C2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1434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AF30D4B-EBBF-4528-9C44-0CA3AA7E9F2D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CE24559-FA0A-43FB-A82C-ED59AD520997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49594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43000" y="1790700"/>
            <a:ext cx="381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5400" y="1790700"/>
            <a:ext cx="381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DD8C7CE-C1ED-400F-A6A3-7927950B2CB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8304AFD5-E18D-41C5-A433-C1EC359EE968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1482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F5CF7D8-C78D-47E1-8B14-0B0FF4DF374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0E1C2B09-4B53-4336-AA17-4F8E615CB89B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6033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C736094-3A79-4027-8D9D-C29922F8E012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D1D94BB-2772-448D-AFF0-2209467BB9CF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6678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3B9AB2-9732-41A1-85A6-36861509C75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64037AF-7686-498F-AD36-70AE55928B0E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62660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5261D66-C6F4-4F61-92AE-F8D3B08C458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F44E3FD-3BC9-40DF-B160-B778FE627015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31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206D26E-B9EE-47ED-9FB9-69DA5ACC3D5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FDA5312-2A8E-401E-B2F9-1E3BF024F2AE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67030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DE7BB7A-B664-4D7E-81F2-4F200ECB12B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AD39DEA-26C8-49F8-94EF-4B6A34EA0C1C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4945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34188" y="266700"/>
            <a:ext cx="2081212" cy="59055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90550" y="266700"/>
            <a:ext cx="6091238" cy="59055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AA54A05-9BEA-490E-BE71-AB50987D2F2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F6E3417-850F-42A6-BDE1-E6F9A2D1A091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029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ABB103-899E-44B4-9C61-DBE1A901DAAE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56DE5A-66FB-4F50-8BA4-BD8F2AC0EE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6" r:id="rId2"/>
    <p:sldLayoutId id="2147483755" r:id="rId3"/>
    <p:sldLayoutId id="2147483754" r:id="rId4"/>
    <p:sldLayoutId id="2147483753" r:id="rId5"/>
    <p:sldLayoutId id="2147483752" r:id="rId6"/>
    <p:sldLayoutId id="2147483751" r:id="rId7"/>
    <p:sldLayoutId id="2147483750" r:id="rId8"/>
    <p:sldLayoutId id="2147483749" r:id="rId9"/>
    <p:sldLayoutId id="2147483748" r:id="rId10"/>
    <p:sldLayoutId id="2147483747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1444625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kumimoji="1" lang="cs-CZ" sz="2400"/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620713" y="1447800"/>
            <a:ext cx="8523287" cy="76200"/>
            <a:chOff x="381" y="888"/>
            <a:chExt cx="5369" cy="48"/>
          </a:xfrm>
        </p:grpSpPr>
        <p:sp>
          <p:nvSpPr>
            <p:cNvPr id="23556" name="Line 4"/>
            <p:cNvSpPr>
              <a:spLocks noChangeShapeType="1"/>
            </p:cNvSpPr>
            <p:nvPr/>
          </p:nvSpPr>
          <p:spPr bwMode="auto">
            <a:xfrm>
              <a:off x="381" y="936"/>
              <a:ext cx="5369" cy="0"/>
            </a:xfrm>
            <a:prstGeom prst="line">
              <a:avLst/>
            </a:prstGeom>
            <a:noFill/>
            <a:ln w="254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557" name="Line 5"/>
            <p:cNvSpPr>
              <a:spLocks noChangeShapeType="1"/>
            </p:cNvSpPr>
            <p:nvPr/>
          </p:nvSpPr>
          <p:spPr bwMode="auto">
            <a:xfrm>
              <a:off x="381" y="888"/>
              <a:ext cx="5369" cy="0"/>
            </a:xfrm>
            <a:prstGeom prst="line">
              <a:avLst/>
            </a:prstGeom>
            <a:noFill/>
            <a:ln w="762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355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90550" y="266700"/>
            <a:ext cx="8324850" cy="11049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upravíte styl předlohy nadpisu.</a:t>
            </a:r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790700"/>
            <a:ext cx="7772400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upravíte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356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2356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01875CA-D46F-4636-A8C7-3B0E770F1D7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23562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EE4133E8-DAE6-4227-BA86-7085349ADAB8}" type="datetimeFigureOut">
              <a:rPr lang="cs-CZ"/>
              <a:pPr/>
              <a:t>28.7.2012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6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4064142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6375" y="692150"/>
            <a:ext cx="7058025" cy="606319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Určeno pro  4. ročník</a:t>
            </a:r>
          </a:p>
          <a:p>
            <a:pPr>
              <a:buFont typeface="Arial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Orientace na mapě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Měření vzdáleností</a:t>
            </a:r>
          </a:p>
          <a:p>
            <a:pPr>
              <a:buFont typeface="Arial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Práce  na  interaktivní  tabuli</a:t>
            </a:r>
          </a:p>
          <a:p>
            <a:pPr>
              <a:buFont typeface="Arial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Tisk jednotlivých částí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(pero, měřítko, atlas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Arial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Inovace: Kontrola práce pomocí interaktivní tabule</a:t>
            </a:r>
          </a:p>
          <a:p>
            <a:pPr>
              <a:buFont typeface="Arial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>
          <a:xfrm>
            <a:off x="395288" y="1628775"/>
            <a:ext cx="8229600" cy="2881313"/>
          </a:xfrm>
        </p:spPr>
        <p:txBody>
          <a:bodyPr/>
          <a:lstStyle/>
          <a:p>
            <a:r>
              <a:rPr lang="cs-CZ" sz="88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DOPLŇ JMÉNA MĚST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Mapka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28775"/>
            <a:ext cx="6481763" cy="512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620713"/>
            <a:ext cx="8229600" cy="49688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/>
              <a:t>Podle mapy doplň jména měst:</a:t>
            </a:r>
          </a:p>
          <a:p>
            <a:pPr>
              <a:lnSpc>
                <a:spcPct val="80000"/>
              </a:lnSpc>
            </a:pPr>
            <a:endParaRPr lang="cs-CZ" sz="2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1.  ………………..                9.  ………………..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2.  ………………..              10.  ………………..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3.  ………………..              11.  ………………..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4.  ………………..              12.  ………………..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5.  ………………..              13.  ………………..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6.  ........................              14.  ………………..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7.  ………………..              15.  ………………..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8.  ………………..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549275"/>
            <a:ext cx="7772400" cy="54006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4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ŘEŠENÍ:</a:t>
            </a: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</a:p>
          <a:p>
            <a:pPr>
              <a:buFont typeface="Wingdings" pitchFamily="2" charset="2"/>
              <a:buNone/>
            </a:pPr>
            <a:endParaRPr lang="cs-CZ" sz="240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1.  Brno                       9.  Šumperk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2.  Jihlava                 10.  Krnov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3.  Znojmo                 11.  Opava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4.  Hodonín               12.  Ostrava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5.  Zlín                       13.  Bohumín 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6.  Olomouc               14.  Karviná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7.  Přerov                   15.  Vsetín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8.  Prostějov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Obdélník 2"/>
          <p:cNvSpPr>
            <a:spLocks noChangeArrowheads="1"/>
          </p:cNvSpPr>
          <p:nvPr/>
        </p:nvSpPr>
        <p:spPr bwMode="auto">
          <a:xfrm>
            <a:off x="1692275" y="1989138"/>
            <a:ext cx="5534025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cs-CZ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Ilustrace:</a:t>
            </a:r>
            <a:r>
              <a:rPr lang="cs-CZ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>
                <a:solidFill>
                  <a:schemeClr val="tx2"/>
                </a:solidFill>
                <a:latin typeface="Calibri" pitchFamily="34" charset="0"/>
                <a:hlinkClick r:id="rId2"/>
              </a:rPr>
              <a:t>www.office.microsoft.com</a:t>
            </a:r>
            <a:endParaRPr lang="cs-CZ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Archiv autorky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ct Post-Mortem">
  <a:themeElements>
    <a:clrScheme name="Project Post-Mortem 1">
      <a:dk1>
        <a:srgbClr val="003366"/>
      </a:dk1>
      <a:lt1>
        <a:srgbClr val="FFFFFF"/>
      </a:lt1>
      <a:dk2>
        <a:srgbClr val="008080"/>
      </a:dk2>
      <a:lt2>
        <a:srgbClr val="FFCC66"/>
      </a:lt2>
      <a:accent1>
        <a:srgbClr val="3366CC"/>
      </a:accent1>
      <a:accent2>
        <a:srgbClr val="0099CC"/>
      </a:accent2>
      <a:accent3>
        <a:srgbClr val="AAC0C0"/>
      </a:accent3>
      <a:accent4>
        <a:srgbClr val="DADADA"/>
      </a:accent4>
      <a:accent5>
        <a:srgbClr val="ADB8E2"/>
      </a:accent5>
      <a:accent6>
        <a:srgbClr val="008AB9"/>
      </a:accent6>
      <a:hlink>
        <a:srgbClr val="999933"/>
      </a:hlink>
      <a:folHlink>
        <a:srgbClr val="009900"/>
      </a:folHlink>
    </a:clrScheme>
    <a:fontScheme name="Project Post-Mortem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ct Post-Mortem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</TotalTime>
  <Words>216</Words>
  <Application>Microsoft Office PowerPoint</Application>
  <PresentationFormat>Předvádění na obrazovce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Project Post-Mortem</vt:lpstr>
      <vt:lpstr>Prezentace aplikace PowerPoint</vt:lpstr>
      <vt:lpstr>Prezentace aplikace PowerPoint</vt:lpstr>
      <vt:lpstr>DOPLŇ JMÉNA MĚST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User</cp:lastModifiedBy>
  <cp:revision>41</cp:revision>
  <dcterms:created xsi:type="dcterms:W3CDTF">2011-08-21T15:31:45Z</dcterms:created>
  <dcterms:modified xsi:type="dcterms:W3CDTF">2012-07-28T13:56:06Z</dcterms:modified>
</cp:coreProperties>
</file>