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9"/>
  </p:notesMasterIdLst>
  <p:sldIdLst>
    <p:sldId id="256" r:id="rId3"/>
    <p:sldId id="258" r:id="rId4"/>
    <p:sldId id="261" r:id="rId5"/>
    <p:sldId id="262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308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VY_52_INOVACE_09_Šumavské vrcholy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</a:t>
          </a:r>
          <a:r>
            <a:rPr lang="cs-CZ" smtClean="0"/>
            <a:t>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VY_52_INOVACE_09_Šumavské vrcholy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</a:t>
          </a:r>
          <a:r>
            <a:rPr lang="cs-CZ" sz="1400" kern="1200" smtClean="0"/>
            <a:t>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68F8336-1EF0-4FA3-B9B7-B7C04C64AC4C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15523D2-E077-4FB3-8397-A24E325BBA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13506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E6C151-72E9-4F8B-9704-3D07BCD8D60A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F5E94E-1E47-467F-B1CD-6AEAD97DCC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665850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2EAE83-D967-43BF-B40C-39E0A034BA1F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424638-FCF4-422B-BF58-B3AF1E2CE4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651155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9A2BF4-52DF-4570-A10D-1EEDF5135F6A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228B44-F48F-4E38-99D3-0A6EB8483B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8080199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E47E1-76CE-45BF-8885-3C030F7B4092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92595E-D027-4E12-9B1F-DEEC0FDBAB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734839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6A016A-5D61-4F31-A5BA-718D06C1834B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5BFD17-5E68-4B95-96DC-DCB5455DE5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056862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86EC6-F3E2-4CFA-B3FC-68D23D142809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46A53B-A9FA-46EB-B97E-8DAD44547C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11139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FF0233-C80E-4E09-875A-2457852823F8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9DB5D9-CE87-4F12-80DB-E9F8D27F05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624526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1DA28-D64A-4A02-B215-027D39068D73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81386E-52D9-4F2E-8500-840AFD1641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6942347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1DCCB-6A42-4474-BCE5-B375AB5FCFAB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C7433-AC56-4058-8F9A-259983D23D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744022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B7121-83EB-4B43-A896-0E035CE83AAB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74A063-BE63-4876-91D1-95E0C8972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8304910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FBA1B8-E5E9-4A79-BAE8-BA30EF9D92F3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17CFD4-6D6D-4511-B12F-B6CFBA1460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527804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8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24579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24580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24581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4582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24583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4584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24585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24586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4587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9B4B189C-08A8-44DC-AF4D-0AF92DB7DF5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4588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BB3EFD9B-EBF8-4A81-9C68-DF282B177239}" type="datetimeFigureOut">
              <a:rPr lang="cs-CZ"/>
              <a:pPr/>
              <a:t>28.5.2012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494B990-455F-477D-BDDB-961D72B7415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BA271072-9C5F-46B0-BFE6-63A9D2E00F32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444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F985D39-4538-4216-90C2-2697D93DD94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8F006DA-14EE-450B-818C-4991C3CA2750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8202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11D1F0E-61BD-4FD9-AFB9-177DFFF09ED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580EF5A-264F-4DFD-BEB5-D9CD88ECD820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87716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BDF0618-4ABE-47F0-8CB5-0EDA176BA2D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E8A908C-E69F-4B3D-9B15-4D0155B58B5B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292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54B42EF-FE16-4723-AD96-4051CE1BABA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445F080B-EF31-4D94-B876-F486931AB393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6178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BF0B7D9-4189-4153-8DCE-4C84848F30A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05D27F17-3560-4FD3-9232-7A620D475B4B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58734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FD21CAE-01DE-428A-8B7A-A2B36C940B7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45F96D8-AC7E-4687-B5AA-EE6E4309C506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146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883EF32-03E9-4187-974D-C009C64ADD5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3F44316D-9317-4F8A-9175-420E4608BDE3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9108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34AEA6-8EAF-4FA6-B9EF-10659EE7D1E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1483C081-4457-4601-8542-0D6B52676D4F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8233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61C462B-5241-4180-9335-D1087A46ACC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90DFDFF7-F165-4011-96E1-95167F063FA9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8557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1D52188-60B8-4040-8F83-00B5682D271C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5ADC71F-2830-4FD1-800B-B719AF7F4B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6" r:id="rId2"/>
    <p:sldLayoutId id="2147483755" r:id="rId3"/>
    <p:sldLayoutId id="2147483754" r:id="rId4"/>
    <p:sldLayoutId id="2147483753" r:id="rId5"/>
    <p:sldLayoutId id="2147483752" r:id="rId6"/>
    <p:sldLayoutId id="2147483751" r:id="rId7"/>
    <p:sldLayoutId id="2147483750" r:id="rId8"/>
    <p:sldLayoutId id="2147483749" r:id="rId9"/>
    <p:sldLayoutId id="2147483748" r:id="rId10"/>
    <p:sldLayoutId id="214748374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 sz="2400"/>
          </a:p>
        </p:txBody>
      </p:sp>
      <p:grpSp>
        <p:nvGrpSpPr>
          <p:cNvPr id="23555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23556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7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3558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3560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23561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AB53378-3E9C-4F7A-8828-EDBC8E649F8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3562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0AE6B829-1DC8-49BC-92F8-713F0E59D19B}" type="datetimeFigureOut">
              <a:rPr lang="cs-CZ"/>
              <a:pPr/>
              <a:t>28.5.2012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9989970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599598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Tisk jednotlivých částí ( pero,měřítko,atlas)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/>
          </p:cNvSpPr>
          <p:nvPr>
            <p:ph type="title"/>
          </p:nvPr>
        </p:nvSpPr>
        <p:spPr>
          <a:xfrm>
            <a:off x="395288" y="1268413"/>
            <a:ext cx="8229600" cy="4032250"/>
          </a:xfrm>
        </p:spPr>
        <p:txBody>
          <a:bodyPr/>
          <a:lstStyle/>
          <a:p>
            <a:r>
              <a:rPr lang="cs-CZ" sz="96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ŠUMAVSKÉ  </a:t>
            </a:r>
            <a:br>
              <a:rPr lang="cs-CZ" sz="96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</a:br>
            <a:r>
              <a:rPr lang="cs-CZ" sz="96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VRCHOLY</a:t>
            </a: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404813"/>
            <a:ext cx="7772400" cy="4381500"/>
          </a:xfrm>
        </p:spPr>
        <p:txBody>
          <a:bodyPr/>
          <a:lstStyle/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Vyhledej na mapě a napiš jejich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nadmořskou výšku: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Jezerní stěna  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Třístoličník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Plechý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Ostrý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Boubín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Libín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7772400" cy="43815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Jezerní stěna    1343 m.n.m.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Třístoličník        1333 m.n.m.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Plechý               1378 m.n.m.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Ostrý                 1293 m.n.m.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Boubín              1362 m.n.m.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Libín                  1096 m.n.m.</a:t>
            </a: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19250" y="1916113"/>
            <a:ext cx="5534025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Ilustrace: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solidFill>
                  <a:srgbClr val="000000"/>
                </a:solidFill>
                <a:latin typeface="Calibri" pitchFamily="34" charset="0"/>
                <a:hlinkClick r:id="rId2"/>
              </a:rPr>
              <a:t>www.office.microsoft.com</a:t>
            </a:r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314</TotalTime>
  <Words>151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13" baseType="lpstr">
      <vt:lpstr>Calibri</vt:lpstr>
      <vt:lpstr>Arial</vt:lpstr>
      <vt:lpstr>Times New Roman</vt:lpstr>
      <vt:lpstr>Garamond</vt:lpstr>
      <vt:lpstr>Wingdings</vt:lpstr>
      <vt:lpstr>Motiv systému Office</vt:lpstr>
      <vt:lpstr>Project Post-Mortem</vt:lpstr>
      <vt:lpstr>Prezentace aplikace PowerPoint</vt:lpstr>
      <vt:lpstr>Prezentace aplikace PowerPoint</vt:lpstr>
      <vt:lpstr>ŠUMAVSKÉ   VRCHOLY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Standa</cp:lastModifiedBy>
  <cp:revision>39</cp:revision>
  <dcterms:created xsi:type="dcterms:W3CDTF">2011-08-21T15:31:45Z</dcterms:created>
  <dcterms:modified xsi:type="dcterms:W3CDTF">2012-05-28T15:34:41Z</dcterms:modified>
</cp:coreProperties>
</file>