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9"/>
  </p:notesMasterIdLst>
  <p:sldIdLst>
    <p:sldId id="256" r:id="rId3"/>
    <p:sldId id="258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VY_52_INOVACE_10_Polabí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VY_52_INOVACE_10_Polabí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004B487-1937-4FA2-9731-8EACDFCEEB6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33495E3-4D34-456D-BB42-F09AB0985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1818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46EC9-2C4F-4CA4-A805-4BF3C7F5F49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26581-D843-463C-A797-676C26C07B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82369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551E2-078D-45D8-A53D-40FE20ADD1D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ADEB5-6FF5-4DE3-BE57-BA1972753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43653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A7075-12BA-4831-9853-4518CF605FC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0D3D7-9746-45EF-B983-609B15EA2F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6173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6437D1-691A-497E-A260-952D7B4CD69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F3BD3-E6E1-4285-AB62-29F692243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365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1EA76-7903-4B5F-9A6B-993C44C955B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7C2BC-C0D4-4A6D-BF93-FD8DEC4792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688681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E3F40-2D23-41BD-8AE7-5F577204185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287E5-A07B-4CFB-8198-0F7D70DEB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37164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03E35-0445-4FF7-AB50-58CDF9CD375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3F1CA-43C0-47B7-AFF0-A4FAD2262D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95376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4C97D-BCE3-459F-92C8-78394B9C853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A5A20-D026-49C0-A313-53A750E9B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28454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67F2A-131F-4BAF-AD15-E085E84495F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6026E-64F8-42A5-857B-2BA8BC626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03420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A4CE0-6411-4557-9319-B2FD31E607F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43CC3-1DC6-4D77-8FB1-A2E6907BA3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25138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2D6E6-A108-402B-80F0-66FEAC4408D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BADA5-BA4C-49F4-885E-F44436F4E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002251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867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8676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8677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8678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8679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8680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86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646CE7D-B865-4870-9DFD-7396EA6D2D6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8684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FB880E1-B5E8-4632-B88F-6824B727A6B9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472FF4-7774-4B6C-9737-00AAB5976D8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3577CD5-06CE-4381-82D3-165F4B5AE62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3787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CB42AF-418B-4830-AADA-1EFE39439EA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F5D52F7-4EF7-4727-9F6D-8E871E73A49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3680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1CFB30-49CA-42CD-B0A6-3A7661C51F3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D0EBE35-48F5-4C82-A97E-DD6023E7615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3108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4F808E4-BE97-4EC0-8783-44C630FA42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82405E1-5CD0-43FB-937A-4BB78F8F523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824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A6368E5-BDC5-425D-A17F-08FD887E619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D6755C2-4332-413A-88AB-ACAE0E4C015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2163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AF076B8-433C-47B5-942E-91C4F201E82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1F9F8AC-4BCA-4DE6-B958-EA39E990FCA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2446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81EFF0-7E81-48C1-9C98-314A6B83AB3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B173CE9-A4FF-4462-A276-ECBA9DD7F38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54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95CE8CC-E086-48CA-BAF4-CC8D59E0A4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5F4BC7C-2CBE-4C63-B0E4-8238D3F6E5F9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0706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91BFF03-C9E8-4D12-B154-D078E56404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1177D4E-6295-4EA1-9B8F-FF52AB6BA5E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3122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9A81D7E-0D22-47CC-AE8A-96CA8BEF1BA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1ACB587-6B31-4AFB-B917-D6CDC223C09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6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C70DC6B-F59F-423D-86DE-B2D28C3C46F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303F46-3AC0-474B-8BCD-F8EAE23B9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7651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7652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53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654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AB32126-ED3A-4479-A1F7-F684DAC77A8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7658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B853AD0-3747-4CF2-B755-6E42C63E00E6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75887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179388" y="1700213"/>
            <a:ext cx="8229600" cy="3097212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POLABÍ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2033588"/>
            <a:ext cx="8229600" cy="4824412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Vltava ústí do řeky ………… u města ………… 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Labe teče od Mělníka zhruba ………… směrem.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Za Štětím se stáčí k ………… . Asi 15km dále po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toku, při ohybu Labe leží město ………… . Několik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km od tohoto města se nad polabskou rovinu zvedá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vrch podobný kupě. Nazývá se ………… a jeho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vrchol má nadmořskou výšku ………… 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(Znáš pověst o praotci Čechovi?)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229600" cy="54721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Vltava ústí do řeky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Labe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u města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Mělník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Labe teče od Mělníka zhruba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severozápadním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směrem. Za Štětím se stáčí k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jihozápadu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 Asi 15km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dále po toku, při ohybu Labe leží město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Roudnice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nad Labem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. Několik km od tohoto města se nad polabskou rovinu zvedá vrch podobný kupě. Nazývá     se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Říp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a jeho vrchol má nadmořskou výšku </a:t>
            </a: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455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m.</a:t>
            </a: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1989138"/>
            <a:ext cx="55340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Project Post-Mortem</Template>
  <TotalTime>314</TotalTime>
  <Words>243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Project Post-Mortem</vt:lpstr>
      <vt:lpstr>Prezentace aplikace PowerPoint</vt:lpstr>
      <vt:lpstr>Prezentace aplikace PowerPoint</vt:lpstr>
      <vt:lpstr>  POLABÍ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42</cp:revision>
  <dcterms:created xsi:type="dcterms:W3CDTF">2011-08-21T15:31:45Z</dcterms:created>
  <dcterms:modified xsi:type="dcterms:W3CDTF">2012-07-28T13:54:51Z</dcterms:modified>
</cp:coreProperties>
</file>