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9"/>
  </p:notesMasterIdLst>
  <p:sldIdLst>
    <p:sldId id="256" r:id="rId3"/>
    <p:sldId id="258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17" autoAdjust="0"/>
  </p:normalViewPr>
  <p:slideViewPr>
    <p:cSldViewPr>
      <p:cViewPr>
        <p:scale>
          <a:sx n="100" d="100"/>
          <a:sy n="100" d="100"/>
        </p:scale>
        <p:origin x="-1308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VY_52_INOVACE_12_Hádanky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VY_52_INOVACE_12_Hádanky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</a:t>
          </a:r>
          <a:r>
            <a:rPr lang="cs-CZ" sz="1400" kern="1200" smtClean="0"/>
            <a:t>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C18FCD8-4458-436E-8B6C-76876851425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6A07600-5CEE-4D94-8153-D65D2B16CD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9998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11815-9AAE-482A-8F4B-C3F6BA00457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D9EE4-E26F-49E7-BC7F-7E2110D785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640296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7CBB38-38F9-4ADE-82EA-1808008DB6C4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14249-38E7-4FFD-B268-E66A8E7CB1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02405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72E5F5-9B99-4C48-8EF0-A25A8326348B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20E38D-0B31-4B0D-8018-B1B2BB139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673019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26191-D156-4C47-A0A3-E8182D62B495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9CA99-67E0-44AD-8FBC-2F1347417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641625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2386A-650B-4561-93F1-112F4B01EBB4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1E2CF-442F-404E-9710-8A2FA03E90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433181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4B42E-4CBE-4076-BC1E-AF120B1C7F74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D6905B-88BD-4FEA-9E41-22E36E3CF8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149698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AF1D74-3775-4C45-AF18-238E3F6238F0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3CCE7-B773-4653-989C-E40A20F789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692019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CC187F-74E4-46D9-975E-C3D6354F8ED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CD7169-0404-499F-92E7-9465EA1FCC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793096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0E8C3-ED14-4FC0-8E92-4718DD83E431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22F1A-BF47-4A69-8F53-55040D0D04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062877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E26DE-EDE8-4DC0-BE1F-4E01E95885BF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B4AA9-A6A7-4774-9C49-B8C0B67AD5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558925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8B6CD-5789-4E16-9BD0-8F3FA777B71C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FE345-1F34-47F2-B056-7895D8E033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23579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2765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7652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27653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7654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7655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7656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27657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27658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7659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B442030C-2C6F-4916-8C57-B5361ADB456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7660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AFE4F008-3F0A-4493-AC09-0BB79975C09C}" type="datetimeFigureOut">
              <a:rPr lang="cs-CZ"/>
              <a:pPr/>
              <a:t>28.5.2012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208C95-CDFF-4BE2-8ADA-F32F3C2BCFA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21D1F92-B0BF-4168-897B-9C7B29DA5756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8583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6236C60-8A92-405D-B849-9B1964D76E6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8A8D33A-CD4F-43AB-AA47-6F3B483B49D6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3780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7EE9FE8-D725-4528-9DE8-AF275B2BE3C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73A2847-2E82-464E-931A-B865068D1091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6502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DF7EA2B-6297-4397-A267-C2ACA253CA4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DDC043E-D67F-40BA-9B7C-5629591F82A8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9034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DB782F6-A747-4E2E-A745-373F286E964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1FF754A-4130-4577-9B52-EAAF41A15AB7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65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C98130-DF87-47FE-B0E9-C8624909361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3001013-5801-41FF-9270-C42336744F52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9588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6AC4B91-84E3-425B-9FD8-797990F040A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4284A25-8D67-42C3-B9F3-A18684E2B787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7152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0D636AE-AE16-4C90-802E-4AFC7687F7D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776DE55-30E0-4BD6-8946-F17547BB6169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1504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24FD7FF-5DC3-40F2-9E0D-E444201479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619D739-80E3-43F8-BFDC-B3EE6C968FF9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2805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8DC2162-C7B5-452B-B7C2-3A18E86BB5B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EDDD328-BA9D-459F-84EE-EE48EA08F194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621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42C15F5-C9FA-4F2C-B742-EC8AE9EDDA7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F948D94-9B27-47A4-8BD8-863E7DC25A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26627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26628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29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6630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663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663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0E767F9-EB40-4FB0-A143-FE22B6D9592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6634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6871171A-FA2B-4096-9D3F-9AFD34545273}" type="datetimeFigureOut">
              <a:rPr lang="cs-CZ"/>
              <a:pPr/>
              <a:t>28.5.2012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3720157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599598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Tisk jednotlivých částí ( pero,měřítko,atlas)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>
          <a:xfrm>
            <a:off x="323850" y="1916113"/>
            <a:ext cx="8229600" cy="2089150"/>
          </a:xfrm>
        </p:spPr>
        <p:txBody>
          <a:bodyPr/>
          <a:lstStyle/>
          <a:p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HÁDANKY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772400" cy="4681538"/>
          </a:xfrm>
        </p:spPr>
        <p:txBody>
          <a:bodyPr/>
          <a:lstStyle/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Doplň názvy pohoří a vrcholů.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(Dej pozor na počet hlásek.)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 . . . ín – Š . . . . 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 . . . . . . e – S . . . . 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 . . . . d – H . . . ý  J . . . . . k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 . . á  h . . a – M . . . . . . . . . . . . . é  B . . . . . y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 . . . . é  h . . . – K . . . . . . c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549275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Boubín – Šumava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Krkonoše – Sněžka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Praděd – Hrubý Jeseník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Lysá hora – Moravskoslezské Beskydy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Krušné hory - Klínovec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19250" y="2133600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Project Post-Mortem</Template>
  <TotalTime>317</TotalTime>
  <Words>236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13" baseType="lpstr">
      <vt:lpstr>Calibri</vt:lpstr>
      <vt:lpstr>Arial</vt:lpstr>
      <vt:lpstr>Times New Roman</vt:lpstr>
      <vt:lpstr>Garamond</vt:lpstr>
      <vt:lpstr>Wingdings</vt:lpstr>
      <vt:lpstr>Motiv systému Office</vt:lpstr>
      <vt:lpstr>Project Post-Mortem</vt:lpstr>
      <vt:lpstr>Prezentace aplikace PowerPoint</vt:lpstr>
      <vt:lpstr>Prezentace aplikace PowerPoint</vt:lpstr>
      <vt:lpstr> HÁDANKY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Standa</cp:lastModifiedBy>
  <cp:revision>40</cp:revision>
  <dcterms:created xsi:type="dcterms:W3CDTF">2011-08-21T15:31:45Z</dcterms:created>
  <dcterms:modified xsi:type="dcterms:W3CDTF">2012-05-28T15:36:37Z</dcterms:modified>
</cp:coreProperties>
</file>