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5"/>
  </p:notesMasterIdLst>
  <p:sldIdLst>
    <p:sldId id="266" r:id="rId3"/>
    <p:sldId id="258" r:id="rId4"/>
    <p:sldId id="265" r:id="rId5"/>
    <p:sldId id="261" r:id="rId6"/>
    <p:sldId id="267" r:id="rId7"/>
    <p:sldId id="262" r:id="rId8"/>
    <p:sldId id="268" r:id="rId9"/>
    <p:sldId id="269" r:id="rId10"/>
    <p:sldId id="271" r:id="rId11"/>
    <p:sldId id="273" r:id="rId12"/>
    <p:sldId id="274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VY_52_INOVACE_13_Zeměpisné pojmy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VY_52_INOVACE_13_Zeměpisné pojmy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15E1B4F1-7FF8-4ACA-8F8C-5F78E18530E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34BA394-83CB-407F-82EE-BBCE80AEF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1743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4BE86-6E64-4AA9-8D57-911EB37BCAAA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4F1A2-09C8-4F9F-B585-0DCF79263D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1236573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5D17F6-1731-4124-BA1A-2F472CF2AC0D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4E1-1B84-41CD-8F83-F5D0FF60C6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665881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9CF9AA-BE8E-40EA-8ABC-1FA495683A60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868C0-5AEF-44C1-84EB-231534DC79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456613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5EC72D-880B-45B4-A898-9E7D9A45CE19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A221DF-686E-4865-B345-FE4F63BFC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202965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DA60D-4153-4F86-AB31-F4AC3D45EE6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D945C-B4A9-4F06-AE91-44AFCF4283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12633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3E8DE-4A7F-4BE4-B638-B3AE8AFFB89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0A079-8277-4FDE-B758-A074801042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31240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6B38EC-FE87-4D73-9F9B-3F2F9F40C59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D505B8-7830-461C-BE9D-AA7F2D70D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968427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D8CEB-5A5E-49AD-BA8F-964E5311A8C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08508-A5F6-4E89-8FF4-C11A35AD9B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8789643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F062F4-BEB6-49A1-893B-895ACBDDEBDF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E4EB7-FBB0-4796-877B-AD1DF77E1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7417599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B1649-017E-4BE8-9F6F-80CAC6CB22F1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64B5FD-A057-4E9B-9BB5-6062C6240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521042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88948-3A11-4E96-A4D6-6D6AF9F034EC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0D10B6-9505-4BF9-8151-DA92300F6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452034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C40D18E-7E62-4866-AC4F-113AC5AC22D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876638A4-BFD9-4713-BA93-B70075B28CFD}" type="datetimeFigureOut">
              <a:rPr lang="cs-CZ"/>
              <a:pPr/>
              <a:t>28.7.2012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5B20C90-BFCD-4CC3-A1FF-4A8C5F249C1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A91C897E-FD41-4C8E-B6CE-E8459F34F35F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03276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3CB51C4-06A1-40F2-B6E3-3FBB3216F891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49CF012A-5FD1-4B50-8BC9-722459D7E0B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1107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A4A8AA-82EA-41A4-9995-F6E07C8343C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D6DFABFC-5230-4E62-BCD4-9B01CD212FF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0258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568E333-69CD-461D-BFB3-6CFEBDDEBE4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30382D8-AF11-4FF1-87E8-CA7BFCABD8F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8545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4529801-2D56-4F57-8ECB-4E51B1C0AD7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D412128-C236-4D6E-BDA1-ED4B8C378ED2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71153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6BAD613-3EDB-4404-840D-5DEF0357E385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6C2FB50C-7656-41F3-B430-53A277F6AAF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3747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467C166-676B-4935-8E34-0083AD7C094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D700D0E-186F-4682-9966-924E4EC839EB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9613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4B3378D-CE19-48B2-A4B2-3716C1DF946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02812913-6A9B-4F4C-AAFF-28D2C1BFBBA6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5929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9774A30-1B8B-402F-A5F3-2A8C512663B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27730300-85A7-40FF-B8CF-373749F1CD23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0835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BACD579-7B30-4D20-B894-01FB1B4730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CF0B14D5-D448-4A3B-95DC-FB1537D17FE7}" type="datetimeFigureOut">
              <a:rPr lang="cs-CZ"/>
              <a:pPr/>
              <a:t>28.7.2012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66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600BD18-F004-4146-BBBF-E9DA4C912D85}" type="datetimeFigureOut">
              <a:rPr lang="cs-CZ"/>
              <a:pPr>
                <a:defRPr/>
              </a:pPr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FD8B9DA-D3AE-4231-96C9-0E8DA48A3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 sz="2400"/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EFD6159-CF1D-48B3-AE47-7BBCD28A8A4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EE280269-00FF-4DC6-896B-014D4339974A}" type="datetimeFigureOut">
              <a:rPr lang="cs-CZ"/>
              <a:pPr/>
              <a:t>28.7.2012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739478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606319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</a:t>
            </a:r>
            <a:r>
              <a:rPr lang="cs-CZ" sz="24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(pero, měřítko, atlas</a:t>
            </a: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Font typeface="Arial" charset="0"/>
              <a:buChar char="•"/>
            </a:pPr>
            <a:endParaRPr lang="cs-CZ" sz="2400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 sz="2400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323850" y="1052513"/>
            <a:ext cx="8229600" cy="4248150"/>
          </a:xfrm>
        </p:spPr>
        <p:txBody>
          <a:bodyPr/>
          <a:lstStyle/>
          <a:p>
            <a:r>
              <a:rPr lang="cs-CZ" sz="96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ZEMĚPISNÉ POJMY </a:t>
            </a:r>
            <a:endParaRPr lang="cs-CZ" sz="4800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Doplň čísla zeměpisných pojmů na vyznačená místa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1   vrchol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2   úbočí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3   úpatí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4   sedlo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4" name="Picture 4" descr="Mapka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349500"/>
            <a:ext cx="7504112" cy="304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69215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Škrtneme: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Liberec, Pardubice, Děčín</a:t>
            </a:r>
          </a:p>
        </p:txBody>
      </p:sp>
      <p:pic>
        <p:nvPicPr>
          <p:cNvPr id="24581" name="Picture 5" descr="Mapka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2060575"/>
            <a:ext cx="7488237" cy="3097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Doplň čísla zeměpisných pojmů na vyznačená místa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1   pramen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2   levý přítok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3   pravý přítok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4   soutok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2" name="Picture 4" descr="Mapka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2205038"/>
            <a:ext cx="7488237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692150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Škrtneme: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Liberec, Pardubice, Děčín</a:t>
            </a:r>
          </a:p>
        </p:txBody>
      </p:sp>
      <p:pic>
        <p:nvPicPr>
          <p:cNvPr id="52228" name="Picture 4" descr="Mapka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2257425"/>
            <a:ext cx="7488237" cy="3043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Najdi na mapě:</a:t>
            </a:r>
          </a:p>
          <a:p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Jeden pravý přítok Vltavy: ……………………….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Jeden levý přítok Vltavy: …………………………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Jeden pravý přítok Labe: ………………………...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Jeden levý přítok Labe: …………………………..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Pravé přítoky Vltavy: Stropnice, Malše, Lužnice,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                  Sázava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Levé přítoky Vltavy: Otava, Kocába, Berounka 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Pravé přítoky Labe: Cidlina, Mrlina, Jizera, Pšovka,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                Ploučnice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Levé přítoky Labe: Úpa, Metuje, Orlice, Loučná,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                         Doubrava, Výrovka, Ohře, Bílina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Ilustrace: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solidFill>
                  <a:srgbClr val="000000"/>
                </a:solidFill>
                <a:latin typeface="Calibri" pitchFamily="34" charset="0"/>
                <a:hlinkClick r:id="rId2"/>
              </a:rPr>
              <a:t>www.office.microsoft.com</a:t>
            </a:r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296</TotalTime>
  <Words>266</Words>
  <Application>Microsoft Office PowerPoint</Application>
  <PresentationFormat>Předvádění na obrazovce (4:3)</PresentationFormat>
  <Paragraphs>108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Project Post-Mortem</vt:lpstr>
      <vt:lpstr>Prezentace aplikace PowerPoint</vt:lpstr>
      <vt:lpstr>Prezentace aplikace PowerPoint</vt:lpstr>
      <vt:lpstr>ZEMĚPISNÉ POJMY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User</cp:lastModifiedBy>
  <cp:revision>48</cp:revision>
  <dcterms:created xsi:type="dcterms:W3CDTF">2011-08-21T15:31:45Z</dcterms:created>
  <dcterms:modified xsi:type="dcterms:W3CDTF">2012-07-28T13:52:15Z</dcterms:modified>
</cp:coreProperties>
</file>