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45" r:id="rId2"/>
  </p:sldMasterIdLst>
  <p:notesMasterIdLst>
    <p:notesMasterId r:id="rId10"/>
  </p:notesMasterIdLst>
  <p:sldIdLst>
    <p:sldId id="266" r:id="rId3"/>
    <p:sldId id="258" r:id="rId4"/>
    <p:sldId id="265" r:id="rId5"/>
    <p:sldId id="261" r:id="rId6"/>
    <p:sldId id="267" r:id="rId7"/>
    <p:sldId id="269" r:id="rId8"/>
    <p:sldId id="260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Ladislava Becková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VY_52_INOVACE_17_Povodí Vltavy a Labe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smtClean="0"/>
            <a:t>: Poznej svou vlast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Vlastivěda  pro  4.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 custLinFactNeighborX="15152" custLinFactNeighborY="2164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76048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Ladislava Becková</a:t>
          </a:r>
          <a:endParaRPr lang="cs-CZ" sz="1400" kern="1200" dirty="0"/>
        </a:p>
      </dsp:txBody>
      <dsp:txXfrm>
        <a:off x="2016223" y="576048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VY_52_INOVACE_17_Povodí Vltavy a Labe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Vlastivěda  pro  4.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smtClean="0"/>
            <a:t>: Poznej svou vlast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61C9D2C-163A-4E7D-AA3B-88F568D430D9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DFB0F13-9DCF-44C0-BE9A-6DBEFDD5E5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3781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3188A-C52B-4CE0-B490-C509BC723C80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F7DD9-2343-4B84-A19D-2BE9E30EAE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6691064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561C4-0B2E-41B6-A8DC-715CF1AEF66C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C56BA-0D78-4447-9B44-72058BD690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3473681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1A58A-029E-480C-A807-4D547AB94C31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4B277-4BAB-48A2-9C81-9D68210D72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27454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BE865-8EC9-4AE7-B8F4-E8DABF00B4C9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E0E30-65C5-4336-846E-F956DDB374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7442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B5C2A-CA0D-4F9C-9D73-C3D8B46072A3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360B8-60E7-4A97-889E-8ABC9F91D0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26836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304A8-86B9-4595-BB01-F8508088D324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30DEB-7FF6-4016-AEAC-A32F325C73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47369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67083-6A6F-46FD-84C0-0A31E7653F51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40EE7-1CBC-4BB8-8AF4-11C590EFC2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591589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896AC-8540-4E8F-9800-D0DCDC163DDE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7BCC9-3C6D-4506-9FBD-018B0DA9BA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20244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7A258-38D3-4C32-85F0-AD0A670A20CA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AC3E8-4959-4CE9-A511-8B8B99BD4C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850432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E2271-4E81-4BB2-94F9-66BF4505527A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FC580-2C0D-4A57-AC30-3D748F535B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552701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37C05-AEF5-43E1-BD36-E3449E12378E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575DA-45B2-4E96-949E-759C020E69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7047290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Group 2"/>
          <p:cNvGrpSpPr>
            <a:grpSpLocks/>
          </p:cNvGrpSpPr>
          <p:nvPr/>
        </p:nvGrpSpPr>
        <p:grpSpPr bwMode="auto">
          <a:xfrm>
            <a:off x="0" y="0"/>
            <a:ext cx="9142413" cy="6858000"/>
            <a:chOff x="0" y="0"/>
            <a:chExt cx="5759" cy="4320"/>
          </a:xfrm>
        </p:grpSpPr>
        <p:sp>
          <p:nvSpPr>
            <p:cNvPr id="3584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910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35844" name="Group 4"/>
            <p:cNvGrpSpPr>
              <a:grpSpLocks/>
            </p:cNvGrpSpPr>
            <p:nvPr/>
          </p:nvGrpSpPr>
          <p:grpSpPr bwMode="auto">
            <a:xfrm>
              <a:off x="381" y="2280"/>
              <a:ext cx="5369" cy="48"/>
              <a:chOff x="381" y="2280"/>
              <a:chExt cx="5369" cy="48"/>
            </a:xfrm>
          </p:grpSpPr>
          <p:sp>
            <p:nvSpPr>
              <p:cNvPr id="35845" name="Line 5"/>
              <p:cNvSpPr>
                <a:spLocks noChangeShapeType="1"/>
              </p:cNvSpPr>
              <p:nvPr/>
            </p:nvSpPr>
            <p:spPr bwMode="auto">
              <a:xfrm>
                <a:off x="381" y="2328"/>
                <a:ext cx="5369" cy="0"/>
              </a:xfrm>
              <a:prstGeom prst="line">
                <a:avLst/>
              </a:prstGeom>
              <a:noFill/>
              <a:ln w="254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35846" name="Line 6"/>
              <p:cNvSpPr>
                <a:spLocks noChangeShapeType="1"/>
              </p:cNvSpPr>
              <p:nvPr/>
            </p:nvSpPr>
            <p:spPr bwMode="auto">
              <a:xfrm>
                <a:off x="381" y="2280"/>
                <a:ext cx="5369" cy="0"/>
              </a:xfrm>
              <a:prstGeom prst="line">
                <a:avLst/>
              </a:prstGeom>
              <a:noFill/>
              <a:ln w="76200" cap="sq">
                <a:solidFill>
                  <a:schemeClr val="hlink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  <p:sp>
          <p:nvSpPr>
            <p:cNvPr id="35847" name="Rectangle 7"/>
            <p:cNvSpPr>
              <a:spLocks noChangeArrowheads="1"/>
            </p:cNvSpPr>
            <p:nvPr/>
          </p:nvSpPr>
          <p:spPr bwMode="auto">
            <a:xfrm>
              <a:off x="384" y="960"/>
              <a:ext cx="5375" cy="384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5848" name="Rectangle 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cs-CZ" noProof="0" smtClean="0"/>
              <a:t>Klepnutím upravíte styl předlohy nadpisu.</a:t>
            </a:r>
          </a:p>
        </p:txBody>
      </p:sp>
      <p:sp>
        <p:nvSpPr>
          <p:cNvPr id="35849" name="Rectangle 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upravíte styl předlohy podnadpisu.</a:t>
            </a:r>
          </a:p>
        </p:txBody>
      </p:sp>
      <p:sp>
        <p:nvSpPr>
          <p:cNvPr id="35850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5851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68B02CE-44CA-45F2-8666-4C66E1C3EAA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5852" name="Rectangle 12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6A29A633-0336-4E52-975D-9D748021E74A}" type="datetimeFigureOut">
              <a:rPr lang="cs-CZ"/>
              <a:pPr/>
              <a:t>28.7.2012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ED434CE-3AD5-4C6B-AE25-A1BC45DE6CA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E96EA63-52A6-427E-8456-01DE32417F6C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1801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69E6ED8-7F6F-4FC9-A2CD-1068DB1FFE0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137D7380-9F83-40D1-9C21-AB484ABFF238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091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143000" y="1790700"/>
            <a:ext cx="381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5400" y="1790700"/>
            <a:ext cx="3810000" cy="4381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8328B27-4B5F-487D-A4E8-6D5D430C1EE7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35DBF9FE-AD50-4C50-AEE7-086D3D95C993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58513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1120A87-5F0A-45D2-9DE7-F8B44267F5D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DFBDBF1D-47C1-4C83-BA8D-EC31099F18C2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7443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4779532-C528-4331-8247-78317C94A3A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F708942E-F87B-4BEF-A66C-BF471FC2817F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4492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76E90AA-E4C7-4F79-86C3-09A84760A86D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D5A0F8E4-40FC-4A2A-96FA-DD9FBC75B796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0203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7C4CD47-179E-415A-BAEC-1B1BCF853FC0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2FF6A407-1D50-42F9-AFF6-7CE0B297A297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0216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AD2B55-71AE-4834-AE16-05F5897911CD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86E1AB1-DCB9-464E-9CD8-F52A25C90156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61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B44B27-0D09-411E-BA2F-7133B283916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D36ED493-3DF1-476D-9012-58ACC871C073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7721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34188" y="266700"/>
            <a:ext cx="2081212" cy="59055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90550" y="266700"/>
            <a:ext cx="6091238" cy="59055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CADBA45-6161-4792-9AC3-19DC2E0F9D49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6EC5AF63-E6ED-4637-918D-8140B3962B7C}" type="datetimeFigureOut">
              <a:rPr lang="cs-CZ"/>
              <a:pPr/>
              <a:t>28.7.2012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28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CC8ADDB-AF7B-4BB8-AEF7-3A148C2A0FD6}" type="datetimeFigureOut">
              <a:rPr lang="cs-CZ"/>
              <a:pPr>
                <a:defRPr/>
              </a:pPr>
              <a:t>28.7.2012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5420EA-9589-4D67-B8E8-3E3E286B5B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6" r:id="rId2"/>
    <p:sldLayoutId id="2147483755" r:id="rId3"/>
    <p:sldLayoutId id="2147483754" r:id="rId4"/>
    <p:sldLayoutId id="2147483753" r:id="rId5"/>
    <p:sldLayoutId id="2147483752" r:id="rId6"/>
    <p:sldLayoutId id="2147483751" r:id="rId7"/>
    <p:sldLayoutId id="2147483750" r:id="rId8"/>
    <p:sldLayoutId id="2147483749" r:id="rId9"/>
    <p:sldLayoutId id="2147483748" r:id="rId10"/>
    <p:sldLayoutId id="2147483747" r:id="rId11"/>
  </p:sldLayoutIdLst>
  <p:transition/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1444625" cy="6858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kumimoji="1" lang="cs-CZ" sz="2400"/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620713" y="1447800"/>
            <a:ext cx="8523287" cy="76200"/>
            <a:chOff x="381" y="888"/>
            <a:chExt cx="5369" cy="48"/>
          </a:xfrm>
        </p:grpSpPr>
        <p:sp>
          <p:nvSpPr>
            <p:cNvPr id="34820" name="Line 4"/>
            <p:cNvSpPr>
              <a:spLocks noChangeShapeType="1"/>
            </p:cNvSpPr>
            <p:nvPr/>
          </p:nvSpPr>
          <p:spPr bwMode="auto">
            <a:xfrm>
              <a:off x="381" y="936"/>
              <a:ext cx="5369" cy="0"/>
            </a:xfrm>
            <a:prstGeom prst="line">
              <a:avLst/>
            </a:prstGeom>
            <a:noFill/>
            <a:ln w="254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34821" name="Line 5"/>
            <p:cNvSpPr>
              <a:spLocks noChangeShapeType="1"/>
            </p:cNvSpPr>
            <p:nvPr/>
          </p:nvSpPr>
          <p:spPr bwMode="auto">
            <a:xfrm>
              <a:off x="381" y="888"/>
              <a:ext cx="5369" cy="0"/>
            </a:xfrm>
            <a:prstGeom prst="line">
              <a:avLst/>
            </a:prstGeom>
            <a:noFill/>
            <a:ln w="76200" cap="sq">
              <a:solidFill>
                <a:schemeClr val="hlink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3482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90550" y="266700"/>
            <a:ext cx="8324850" cy="11049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upravíte styl předlohy nadpisu.</a:t>
            </a:r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790700"/>
            <a:ext cx="7772400" cy="438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upravíte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482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76600" y="6400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3482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8AAFE9A-2BCD-4C63-84C7-6A18B3B9F92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34826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BAC8BAA-5079-4EEC-9645-C7C1A71909CD}" type="datetimeFigureOut">
              <a:rPr lang="cs-CZ"/>
              <a:pPr/>
              <a:t>28.7.2012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6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lnSpc>
          <a:spcPct val="8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v"/>
        <a:defRPr sz="32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–"/>
        <a:defRPr sz="32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3036871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17500"/>
            <a:ext cx="5402263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6375" y="692150"/>
            <a:ext cx="7058025" cy="606319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cs-CZ" sz="28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A N O T A C E</a:t>
            </a:r>
          </a:p>
          <a:p>
            <a:endParaRPr lang="cs-CZ" sz="24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Určeno pro  4. ročník</a:t>
            </a:r>
          </a:p>
          <a:p>
            <a:pPr>
              <a:buFont typeface="Arial" charset="0"/>
              <a:buChar char="•"/>
            </a:pPr>
            <a:endParaRPr lang="cs-CZ" sz="24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Orientace na mapě</a:t>
            </a:r>
          </a:p>
          <a:p>
            <a:endParaRPr lang="cs-CZ" sz="24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Měření vzdáleností</a:t>
            </a:r>
          </a:p>
          <a:p>
            <a:pPr>
              <a:buFont typeface="Arial" charset="0"/>
              <a:buChar char="•"/>
            </a:pPr>
            <a:endParaRPr lang="cs-CZ" sz="24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Práce  na  interaktivní  tabuli</a:t>
            </a:r>
          </a:p>
          <a:p>
            <a:pPr>
              <a:buFont typeface="Arial" charset="0"/>
              <a:buChar char="•"/>
            </a:pPr>
            <a:endParaRPr lang="cs-CZ" sz="24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Tisk jednotlivých částí </a:t>
            </a:r>
            <a:r>
              <a:rPr lang="cs-CZ" sz="24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(pero, měřítko, atlas</a:t>
            </a: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Arial" charset="0"/>
              <a:buChar char="•"/>
            </a:pPr>
            <a:endParaRPr lang="cs-CZ" sz="240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cs-CZ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Inovace: Kontrola práce pomocí interaktivní tabule</a:t>
            </a:r>
          </a:p>
          <a:p>
            <a:pPr>
              <a:buFont typeface="Arial" charset="0"/>
              <a:buChar char="•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/>
          </p:nvPr>
        </p:nvSpPr>
        <p:spPr>
          <a:xfrm>
            <a:off x="323850" y="1052513"/>
            <a:ext cx="8229600" cy="4248150"/>
          </a:xfrm>
        </p:spPr>
        <p:txBody>
          <a:bodyPr/>
          <a:lstStyle/>
          <a:p>
            <a:r>
              <a:rPr lang="cs-CZ" sz="88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POVODÍ VLTAVY A LABE</a:t>
            </a:r>
            <a:endParaRPr lang="cs-CZ" smtClean="0">
              <a:solidFill>
                <a:schemeClr val="folHlink"/>
              </a:solidFill>
              <a:latin typeface="Arial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476250"/>
            <a:ext cx="8374063" cy="59642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ÚKOL:</a:t>
            </a: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Napiš názvy řek, které jsou na mapě označeny čísly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1  ……………                9  ……………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2  ……………              10  ……………</a:t>
            </a:r>
          </a:p>
          <a:p>
            <a:pPr>
              <a:buFont typeface="Wingdings" pitchFamily="2" charset="2"/>
              <a:buNone/>
            </a:pPr>
            <a:r>
              <a:rPr lang="cs-CZ" sz="2400"/>
              <a:t>       </a:t>
            </a: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cs-CZ" sz="2400"/>
              <a:t>  </a:t>
            </a: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……………              11  ……………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4  ……………              12  ……………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5  ……………              13  ……………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6  ……………              14  ……………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7  ……………              15  ……………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8  ……………</a:t>
            </a: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Mapka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628775"/>
            <a:ext cx="6408737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476375" y="476250"/>
            <a:ext cx="8374063" cy="5964238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cs-CZ" sz="2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ŘEŠENÍ:</a:t>
            </a: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buFont typeface="Wingdings" pitchFamily="2" charset="2"/>
              <a:buNone/>
            </a:pPr>
            <a:endParaRPr lang="cs-CZ" sz="2400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Napiš názvy řek, které jsou označeny čísly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1.  Vltava                       9.  Otava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2.  Labe                       10.  Lužnice</a:t>
            </a:r>
          </a:p>
          <a:p>
            <a:pPr>
              <a:buFont typeface="Wingdings" pitchFamily="2" charset="2"/>
              <a:buNone/>
            </a:pPr>
            <a:r>
              <a:rPr lang="cs-CZ" sz="2400"/>
              <a:t>       </a:t>
            </a: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3.  Ohře                       11.  Sázava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4.  Mže                        12.  Ploučnice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5.  Radbuza                 13.  Jizera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6.  Úhlava                    14.  Orlice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7.  Úslava                    15.  Chrudimka</a:t>
            </a:r>
          </a:p>
          <a:p>
            <a:pPr>
              <a:buFont typeface="Wingdings" pitchFamily="2" charset="2"/>
              <a:buNone/>
            </a:pPr>
            <a:r>
              <a:rPr lang="cs-CZ" sz="2400">
                <a:effectLst>
                  <a:outerShdw blurRad="38100" dist="38100" dir="2700000" algn="tl">
                    <a:srgbClr val="000000"/>
                  </a:outerShdw>
                </a:effectLst>
              </a:rPr>
              <a:t>       8.  Berounka</a:t>
            </a: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  <a:p>
            <a:pPr>
              <a:buFont typeface="Wingdings" pitchFamily="2" charset="2"/>
              <a:buNone/>
            </a:pPr>
            <a:endParaRPr lang="cs-CZ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Obdélník 2"/>
          <p:cNvSpPr>
            <a:spLocks noChangeArrowheads="1"/>
          </p:cNvSpPr>
          <p:nvPr/>
        </p:nvSpPr>
        <p:spPr bwMode="auto">
          <a:xfrm>
            <a:off x="1692275" y="1844675"/>
            <a:ext cx="55340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cs-CZ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Ilustrace:</a:t>
            </a:r>
            <a:r>
              <a:rPr lang="cs-CZ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>
                <a:solidFill>
                  <a:srgbClr val="000000"/>
                </a:solidFill>
                <a:latin typeface="Calibri" pitchFamily="34" charset="0"/>
                <a:hlinkClick r:id="rId2"/>
              </a:rPr>
              <a:t>www.office.microsoft.com</a:t>
            </a:r>
            <a:endParaRPr lang="cs-CZ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Archiv autorky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ct Post-Mortem">
  <a:themeElements>
    <a:clrScheme name="Project Post-Mortem 1">
      <a:dk1>
        <a:srgbClr val="003366"/>
      </a:dk1>
      <a:lt1>
        <a:srgbClr val="FFFFFF"/>
      </a:lt1>
      <a:dk2>
        <a:srgbClr val="008080"/>
      </a:dk2>
      <a:lt2>
        <a:srgbClr val="FFCC66"/>
      </a:lt2>
      <a:accent1>
        <a:srgbClr val="3366CC"/>
      </a:accent1>
      <a:accent2>
        <a:srgbClr val="0099CC"/>
      </a:accent2>
      <a:accent3>
        <a:srgbClr val="AAC0C0"/>
      </a:accent3>
      <a:accent4>
        <a:srgbClr val="DADADA"/>
      </a:accent4>
      <a:accent5>
        <a:srgbClr val="ADB8E2"/>
      </a:accent5>
      <a:accent6>
        <a:srgbClr val="008AB9"/>
      </a:accent6>
      <a:hlink>
        <a:srgbClr val="999933"/>
      </a:hlink>
      <a:folHlink>
        <a:srgbClr val="009900"/>
      </a:folHlink>
    </a:clrScheme>
    <a:fontScheme name="Project Post-Mortem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ct Post-Mortem 1">
        <a:dk1>
          <a:srgbClr val="003366"/>
        </a:dk1>
        <a:lt1>
          <a:srgbClr val="FFFFFF"/>
        </a:lt1>
        <a:dk2>
          <a:srgbClr val="008080"/>
        </a:dk2>
        <a:lt2>
          <a:srgbClr val="FFCC66"/>
        </a:lt2>
        <a:accent1>
          <a:srgbClr val="3366CC"/>
        </a:accent1>
        <a:accent2>
          <a:srgbClr val="0099CC"/>
        </a:accent2>
        <a:accent3>
          <a:srgbClr val="AAC0C0"/>
        </a:accent3>
        <a:accent4>
          <a:srgbClr val="DADADA"/>
        </a:accent4>
        <a:accent5>
          <a:srgbClr val="ADB8E2"/>
        </a:accent5>
        <a:accent6>
          <a:srgbClr val="008AB9"/>
        </a:accent6>
        <a:hlink>
          <a:srgbClr val="99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2">
        <a:dk1>
          <a:srgbClr val="4D4D4D"/>
        </a:dk1>
        <a:lt1>
          <a:srgbClr val="D6EFD0"/>
        </a:lt1>
        <a:dk2>
          <a:srgbClr val="336699"/>
        </a:dk2>
        <a:lt2>
          <a:srgbClr val="65B5D1"/>
        </a:lt2>
        <a:accent1>
          <a:srgbClr val="9BB9C3"/>
        </a:accent1>
        <a:accent2>
          <a:srgbClr val="99CCFF"/>
        </a:accent2>
        <a:accent3>
          <a:srgbClr val="E8F6E4"/>
        </a:accent3>
        <a:accent4>
          <a:srgbClr val="404040"/>
        </a:accent4>
        <a:accent5>
          <a:srgbClr val="CBD9DE"/>
        </a:accent5>
        <a:accent6>
          <a:srgbClr val="8AB9E7"/>
        </a:accent6>
        <a:hlink>
          <a:srgbClr val="009999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969696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D4D4D4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ct Post-Mortem 4">
        <a:dk1>
          <a:srgbClr val="003300"/>
        </a:dk1>
        <a:lt1>
          <a:srgbClr val="FFFFFF"/>
        </a:lt1>
        <a:dk2>
          <a:srgbClr val="336600"/>
        </a:dk2>
        <a:lt2>
          <a:srgbClr val="FFCC66"/>
        </a:lt2>
        <a:accent1>
          <a:srgbClr val="996633"/>
        </a:accent1>
        <a:accent2>
          <a:srgbClr val="0099CC"/>
        </a:accent2>
        <a:accent3>
          <a:srgbClr val="ADB8AA"/>
        </a:accent3>
        <a:accent4>
          <a:srgbClr val="DADADA"/>
        </a:accent4>
        <a:accent5>
          <a:srgbClr val="CAB8AD"/>
        </a:accent5>
        <a:accent6>
          <a:srgbClr val="008AB9"/>
        </a:accent6>
        <a:hlink>
          <a:srgbClr val="FF9933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5">
        <a:dk1>
          <a:srgbClr val="100000"/>
        </a:dk1>
        <a:lt1>
          <a:srgbClr val="FFFFFF"/>
        </a:lt1>
        <a:dk2>
          <a:srgbClr val="800000"/>
        </a:dk2>
        <a:lt2>
          <a:srgbClr val="FFCC66"/>
        </a:lt2>
        <a:accent1>
          <a:srgbClr val="003366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AAADB8"/>
        </a:accent5>
        <a:accent6>
          <a:srgbClr val="8A5C2D"/>
        </a:accent6>
        <a:hlink>
          <a:srgbClr val="336699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ct Post-Mortem 6">
        <a:dk1>
          <a:srgbClr val="666633"/>
        </a:dk1>
        <a:lt1>
          <a:srgbClr val="FFFFFF"/>
        </a:lt1>
        <a:dk2>
          <a:srgbClr val="CC9900"/>
        </a:dk2>
        <a:lt2>
          <a:srgbClr val="DDDDDD"/>
        </a:lt2>
        <a:accent1>
          <a:srgbClr val="CC6600"/>
        </a:accent1>
        <a:accent2>
          <a:srgbClr val="996633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8A5C2D"/>
        </a:accent6>
        <a:hlink>
          <a:srgbClr val="6633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297</TotalTime>
  <Words>217</Words>
  <Application>Microsoft Office PowerPoint</Application>
  <PresentationFormat>Předvádění na obrazovce (4:3)</PresentationFormat>
  <Paragraphs>60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Project Post-Mortem</vt:lpstr>
      <vt:lpstr>Prezentace aplikace PowerPoint</vt:lpstr>
      <vt:lpstr>Prezentace aplikace PowerPoint</vt:lpstr>
      <vt:lpstr> POVODÍ VLTAVY A LABE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User</cp:lastModifiedBy>
  <cp:revision>50</cp:revision>
  <dcterms:created xsi:type="dcterms:W3CDTF">2011-08-21T15:31:45Z</dcterms:created>
  <dcterms:modified xsi:type="dcterms:W3CDTF">2012-07-28T13:46:10Z</dcterms:modified>
</cp:coreProperties>
</file>