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77" r:id="rId2"/>
    <p:sldId id="273" r:id="rId3"/>
    <p:sldId id="264" r:id="rId4"/>
    <p:sldId id="274" r:id="rId5"/>
    <p:sldId id="275" r:id="rId6"/>
    <p:sldId id="27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09" autoAdjust="0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D779BB93-CE29-46BA-9B9E-8E951D162145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5BAD345-6977-423B-9D97-8B95839167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4128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F9C1E27-FF73-4A36-8331-8E7A9F43BF63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F201E49B-8351-4686-8321-3E20F86CA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5871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F7061940-E7A4-467A-A0C1-8C84C6A1DF40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EE92D486-6D96-49A1-9F57-3AB92834C6B0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006AB689-7C69-4F2F-B043-73EDFDCDABEF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A79DC027-B26A-47E3-AF1A-AEEA39835ACA}" type="slidenum">
              <a:rPr lang="cs-CZ" sz="1200" smtClean="0"/>
              <a:pPr eaLnBrk="1" hangingPunct="1"/>
              <a:t>6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621657-CDA4-497F-9D53-746DA1DED3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741233"/>
      </p:ext>
    </p:extLst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5875F9-E368-4545-AA72-1FA0123AEF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792120"/>
      </p:ext>
    </p:extLst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10C4B2-3F9B-463B-AEA1-A8C768DED8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67412"/>
      </p:ext>
    </p:extLst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D08CBA-31E9-4D86-85D7-5FC6CCE724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650442"/>
      </p:ext>
    </p:extLst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5548B6-C20C-42DC-AED3-0B0CBC7931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9439531"/>
      </p:ext>
    </p:extLst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2B808-40C1-4968-ADA1-CFC10DAF87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242024"/>
      </p:ext>
    </p:extLst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2B119-D019-4ED0-97FA-6214542983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753438"/>
      </p:ext>
    </p:extLst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9896B4-FB3B-4983-A8E9-8E24A8768F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754328"/>
      </p:ext>
    </p:extLst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8DD524-F0D6-4518-B978-7C4FD3E83D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816995"/>
      </p:ext>
    </p:extLst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6088B3-8E17-457B-A4B2-54769CD80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366559"/>
      </p:ext>
    </p:extLst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D8FED4-3532-4D2F-BCD8-742F8F09FA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86374"/>
      </p:ext>
    </p:extLst>
  </p:cSld>
  <p:clrMapOvr>
    <a:masterClrMapping/>
  </p:clrMapOvr>
  <p:transition>
    <p:wipe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1F913C-809F-497E-B655-B3F0656416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707689"/>
      </p:ext>
    </p:extLst>
  </p:cSld>
  <p:clrMapOvr>
    <a:masterClrMapping/>
  </p:clrMapOvr>
  <p:transition>
    <p:wipe dir="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951A97-2CF4-4A36-AD2F-3CA32BFCD6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1170383"/>
      </p:ext>
    </p:extLst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3E05D43-5C81-4A0B-B0C1-47717F1FAB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ransition>
    <p:wipe dir="d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VY_32_INOVACE_24A_Sčítání a odčítání celých čísel  1A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268413"/>
            <a:ext cx="7772400" cy="1470025"/>
          </a:xfrm>
        </p:spPr>
        <p:txBody>
          <a:bodyPr/>
          <a:lstStyle/>
          <a:p>
            <a:r>
              <a:rPr lang="cs-CZ" smtClean="0"/>
              <a:t>Sčítání a odčítání celých čísel</a:t>
            </a:r>
            <a:br>
              <a:rPr lang="cs-CZ" smtClean="0"/>
            </a:br>
            <a:r>
              <a:rPr lang="cs-CZ" smtClean="0"/>
              <a:t>1 - A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476375" y="3141663"/>
            <a:ext cx="6400800" cy="1752600"/>
          </a:xfrm>
        </p:spPr>
        <p:txBody>
          <a:bodyPr/>
          <a:lstStyle/>
          <a:p>
            <a:r>
              <a:rPr lang="cs-CZ" smtClean="0"/>
              <a:t>Připrav si tabulky o 2 sloupcích </a:t>
            </a:r>
          </a:p>
          <a:p>
            <a:r>
              <a:rPr lang="cs-CZ" smtClean="0"/>
              <a:t>a 6 řádkách.</a:t>
            </a:r>
          </a:p>
          <a:p>
            <a:endParaRPr lang="cs-CZ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- 5  + 6    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+ 4 – 9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+ 12 - 3                           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- 7 -</a:t>
                      </a:r>
                      <a:r>
                        <a:rPr lang="cs-CZ" sz="1800" baseline="0" dirty="0" smtClean="0"/>
                        <a:t> 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 + 2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+ 15 - 17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- 5  + 6    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+ 1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+ 4 – 9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 5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+ 12 - 3                           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+ 9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- 7 -</a:t>
                      </a:r>
                      <a:r>
                        <a:rPr lang="cs-CZ" sz="1800" baseline="0" dirty="0" smtClean="0"/>
                        <a:t> 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15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 + 2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+ 1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+ 15 - 17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- 2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1695819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- 5  + 6    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+ 1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+ 6 + (-8)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+ 4 – 9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 5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- 5 – (-1)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+ 12 - 3                           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+ 9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 + (-3)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- 7 -</a:t>
                      </a:r>
                      <a:r>
                        <a:rPr lang="cs-CZ" sz="1800" baseline="0" dirty="0" smtClean="0"/>
                        <a:t> 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15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- 2</a:t>
                      </a:r>
                      <a:r>
                        <a:rPr lang="cs-CZ" sz="1800" baseline="0" dirty="0" smtClean="0"/>
                        <a:t> – (+9)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 + 2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+ 1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 –</a:t>
                      </a:r>
                      <a:r>
                        <a:rPr lang="cs-CZ" sz="1800" baseline="0" dirty="0" smtClean="0"/>
                        <a:t> (-5)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+ 15 - 17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- 2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+ 6 + (+9)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5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1695819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- 5  + 6    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+ 1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+ 6 + (-8)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+ 4 – 9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 5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- 5 – (-1)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+ 12 - 3                           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+ 9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 + (-3)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- 7 -</a:t>
                      </a:r>
                      <a:r>
                        <a:rPr lang="cs-CZ" sz="1800" baseline="0" dirty="0" smtClean="0"/>
                        <a:t> 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15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- 2</a:t>
                      </a:r>
                      <a:r>
                        <a:rPr lang="cs-CZ" sz="1800" baseline="0" dirty="0" smtClean="0"/>
                        <a:t> – (+9)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 + 2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+ 1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 –</a:t>
                      </a:r>
                      <a:r>
                        <a:rPr lang="cs-CZ" sz="1800" baseline="0" dirty="0" smtClean="0"/>
                        <a:t> (-5)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+ 4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+ 15 - 17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70C0"/>
                          </a:solidFill>
                        </a:rPr>
                        <a:t>- 2</a:t>
                      </a:r>
                      <a:endParaRPr lang="cs-CZ" sz="1800" b="1" dirty="0">
                        <a:solidFill>
                          <a:srgbClr val="0070C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+ 6 + (+9)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+ 15</a:t>
                      </a:r>
                      <a:endParaRPr lang="cs-CZ" sz="1800" b="1" dirty="0">
                        <a:solidFill>
                          <a:srgbClr val="FF0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5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243</Words>
  <Application>Microsoft Office PowerPoint</Application>
  <PresentationFormat>Předvádění na obrazovce (4:3)</PresentationFormat>
  <Paragraphs>69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VY_32_INOVACE_24A_Sčítání a odčítání celých čísel  1A</vt:lpstr>
      <vt:lpstr>Sčítání a odčítání celých čísel 1 - 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90</cp:revision>
  <dcterms:created xsi:type="dcterms:W3CDTF">2003-11-19T14:30:33Z</dcterms:created>
  <dcterms:modified xsi:type="dcterms:W3CDTF">2011-05-03T21:39:11Z</dcterms:modified>
</cp:coreProperties>
</file>