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  <p:sldMasterId id="2147483745" r:id="rId2"/>
  </p:sldMasterIdLst>
  <p:notesMasterIdLst>
    <p:notesMasterId r:id="rId15"/>
  </p:notesMasterIdLst>
  <p:sldIdLst>
    <p:sldId id="266" r:id="rId3"/>
    <p:sldId id="258" r:id="rId4"/>
    <p:sldId id="265" r:id="rId5"/>
    <p:sldId id="261" r:id="rId6"/>
    <p:sldId id="279" r:id="rId7"/>
    <p:sldId id="277" r:id="rId8"/>
    <p:sldId id="280" r:id="rId9"/>
    <p:sldId id="269" r:id="rId10"/>
    <p:sldId id="271" r:id="rId11"/>
    <p:sldId id="275" r:id="rId12"/>
    <p:sldId id="278" r:id="rId13"/>
    <p:sldId id="260" r:id="rId1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-16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6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#6" qsCatId="simple" csTypeId="urn:microsoft.com/office/officeart/2005/8/colors/accent1_2#6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 Mgr. Ladislava Becková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VY_52_INOVACE_20_Jihočeský kraj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smtClean="0"/>
            <a:t>: Poznej svou vlast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Vlastivěda  pro  4. 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 custLinFactNeighborX="15152" custLinFactNeighborY="2164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 custLinFactNeighborX="0" custLinFactNeighborY="0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58CDAC94-D9B4-408E-A411-C0122F534C38}" type="presOf" srcId="{DAEA276B-ECF9-46F6-A7D3-4693B2D32BC4}" destId="{F69A1436-182C-465B-AD7F-FE48E0C090C1}" srcOrd="1" destOrd="0" presId="urn:microsoft.com/office/officeart/2005/8/layout/target3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6FBD54DE-9697-4325-9642-8E7A36E6CA22}" type="presOf" srcId="{C73C7642-F245-4585-8F88-243F9FAEF6CA}" destId="{97289DF2-90F4-4EC2-A9FC-633B00BAB610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2E79B18C-6245-45D1-800E-D13320153362}" type="presOf" srcId="{EBC41103-E2E5-4D48-9B4B-425520D3D098}" destId="{50C2F88D-8688-44C2-A854-691F34009D3B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011DD8BF-E596-4ECA-B306-B84BA9664A3D}" type="presOf" srcId="{EBC41103-E2E5-4D48-9B4B-425520D3D098}" destId="{F969C235-9271-4D34-B740-D627A121CAD0}" srcOrd="1" destOrd="0" presId="urn:microsoft.com/office/officeart/2005/8/layout/target3"/>
    <dgm:cxn modelId="{64AD265E-2968-4B33-9517-897B05DCE351}" type="presOf" srcId="{C73C7642-F245-4585-8F88-243F9FAEF6CA}" destId="{AA41A67C-3D3F-4AE9-9E0F-5D7F7BB2E74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A2AAF51E-EFE1-4D24-A8A3-E3DC899F1A1D}" type="presOf" srcId="{DAEA276B-ECF9-46F6-A7D3-4693B2D32BC4}" destId="{CDED6FE3-AD8F-4ACC-B6B8-710EDDD97598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C6D0117D-1DB2-4D47-B684-7F1E51C1B447}" type="presParOf" srcId="{71045F8C-00FA-488E-A7BD-E2E6753D979D}" destId="{626ABFF6-56C8-4386-B662-68EC364EED9D}" srcOrd="9" destOrd="0" presId="urn:microsoft.com/office/officeart/2005/8/layout/target3"/>
    <dgm:cxn modelId="{3BC83635-9D3D-438B-BCFB-3ED064E2D6C5}" type="presParOf" srcId="{71045F8C-00FA-488E-A7BD-E2E6753D979D}" destId="{6DB11F1C-D028-4800-9625-6611CA9DE6D4}" srcOrd="10" destOrd="0" presId="urn:microsoft.com/office/officeart/2005/8/layout/target3"/>
    <dgm:cxn modelId="{8CF85331-D30D-4FB3-ACCE-D07FBE458A48}" type="presParOf" srcId="{71045F8C-00FA-488E-A7BD-E2E6753D979D}" destId="{CDED6FE3-AD8F-4ACC-B6B8-710EDDD97598}" srcOrd="11" destOrd="0" presId="urn:microsoft.com/office/officeart/2005/8/layout/target3"/>
    <dgm:cxn modelId="{51CEB8A5-CE36-4908-9404-757FD1973565}" type="presParOf" srcId="{71045F8C-00FA-488E-A7BD-E2E6753D979D}" destId="{397AC6D7-84A6-4150-958F-83C92D9ACF38}" srcOrd="12" destOrd="0" presId="urn:microsoft.com/office/officeart/2005/8/layout/target3"/>
    <dgm:cxn modelId="{0BBE54AC-27D2-4F95-8193-4809D81E0FFF}" type="presParOf" srcId="{71045F8C-00FA-488E-A7BD-E2E6753D979D}" destId="{D7419528-33A6-416D-9E64-B3F7915C5149}" srcOrd="13" destOrd="0" presId="urn:microsoft.com/office/officeart/2005/8/layout/target3"/>
    <dgm:cxn modelId="{4FCB4C2B-C1D1-47BA-B30B-B2A4FCAABB13}" type="presParOf" srcId="{71045F8C-00FA-488E-A7BD-E2E6753D979D}" destId="{97289DF2-90F4-4EC2-A9FC-633B00BAB610}" srcOrd="14" destOrd="0" presId="urn:microsoft.com/office/officeart/2005/8/layout/target3"/>
    <dgm:cxn modelId="{004A2E52-737A-4A5A-8D57-47C9A0DBB0FC}" type="presParOf" srcId="{71045F8C-00FA-488E-A7BD-E2E6753D979D}" destId="{234EBA9D-95B4-4C20-A84E-6F65F1085DC6}" srcOrd="15" destOrd="0" presId="urn:microsoft.com/office/officeart/2005/8/layout/target3"/>
    <dgm:cxn modelId="{79591259-FBA9-4661-87D1-2A0C208FD8D7}" type="presParOf" srcId="{71045F8C-00FA-488E-A7BD-E2E6753D979D}" destId="{12255512-213F-41DF-90A6-8B4CD74A2B52}" srcOrd="16" destOrd="0" presId="urn:microsoft.com/office/officeart/2005/8/layout/target3"/>
    <dgm:cxn modelId="{8308CFAB-CCA8-41A3-BB05-CB95938D7DBF}" type="presParOf" srcId="{71045F8C-00FA-488E-A7BD-E2E6753D979D}" destId="{50C2F88D-8688-44C2-A854-691F34009D3B}" srcOrd="17" destOrd="0" presId="urn:microsoft.com/office/officeart/2005/8/layout/target3"/>
    <dgm:cxn modelId="{00A003CF-4BAE-4A7E-B527-319406F52F72}" type="presParOf" srcId="{71045F8C-00FA-488E-A7BD-E2E6753D979D}" destId="{4D19AB04-24FA-40C2-B203-52AE3D15E171}" srcOrd="18" destOrd="0" presId="urn:microsoft.com/office/officeart/2005/8/layout/target3"/>
    <dgm:cxn modelId="{B9F96ACF-85A4-4F67-9A67-06B353F09EDA}" type="presParOf" srcId="{71045F8C-00FA-488E-A7BD-E2E6753D979D}" destId="{832BF48F-0145-4429-9E02-8FCA946CCE9E}" srcOrd="19" destOrd="0" presId="urn:microsoft.com/office/officeart/2005/8/layout/target3"/>
    <dgm:cxn modelId="{7677268B-9AEF-40D1-B5A6-0B94534D22AF}" type="presParOf" srcId="{71045F8C-00FA-488E-A7BD-E2E6753D979D}" destId="{E7297F21-D4FD-4A41-AE58-814D01A6B5E7}" srcOrd="20" destOrd="0" presId="urn:microsoft.com/office/officeart/2005/8/layout/target3"/>
    <dgm:cxn modelId="{A319EF78-F347-46DA-B116-3702522D11D0}" type="presParOf" srcId="{71045F8C-00FA-488E-A7BD-E2E6753D979D}" destId="{F69A1436-182C-465B-AD7F-FE48E0C090C1}" srcOrd="21" destOrd="0" presId="urn:microsoft.com/office/officeart/2005/8/layout/target3"/>
    <dgm:cxn modelId="{DAED7CB4-8E8D-4C3D-B165-100F6BDBF244}" type="presParOf" srcId="{71045F8C-00FA-488E-A7BD-E2E6753D979D}" destId="{AA41A67C-3D3F-4AE9-9E0F-5D7F7BB2E741}" srcOrd="22" destOrd="0" presId="urn:microsoft.com/office/officeart/2005/8/layout/target3"/>
    <dgm:cxn modelId="{522890B7-DD76-47A8-81D6-591F69E38A08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76048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Autor: </a:t>
          </a:r>
          <a:r>
            <a:rPr lang="cs-CZ" sz="1400" kern="1200" dirty="0" smtClean="0"/>
            <a:t> Mgr. Ladislava Becková</a:t>
          </a:r>
          <a:endParaRPr lang="cs-CZ" sz="1400" kern="1200" dirty="0"/>
        </a:p>
      </dsp:txBody>
      <dsp:txXfrm>
        <a:off x="2016223" y="576048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VY_52_INOVACE_20_Jihočeský kraj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Vlastivěda  pro  4. ročník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smtClean="0"/>
            <a:t>: Poznej svou vlast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6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effectLst/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effectLst/>
                <a:latin typeface="+mn-lt"/>
              </a:defRPr>
            </a:lvl1pPr>
          </a:lstStyle>
          <a:p>
            <a:pPr>
              <a:defRPr/>
            </a:pPr>
            <a:fld id="{137C5614-5F90-429E-A414-0FC438D1859A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effectLst/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effectLst/>
                <a:latin typeface="+mn-lt"/>
              </a:defRPr>
            </a:lvl1pPr>
          </a:lstStyle>
          <a:p>
            <a:pPr>
              <a:defRPr/>
            </a:pPr>
            <a:fld id="{DAEEDF7B-DE5E-4494-9412-643AA1F0B95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092824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46BDE7-54F9-4401-BB3E-469AF31C1436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1ECB94-564E-4FF3-B09B-E0694EDDB3A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1503745"/>
      </p:ext>
    </p:extLst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31D346-D5B5-4457-A11F-C63320A6B22E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F73A2C-33DD-46BB-BFB0-0002B6C2DD6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9243322"/>
      </p:ext>
    </p:extLst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C5DA35-9731-4250-A6B9-018B928DA80E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CE1899-625C-4714-8D9B-550CED3E5D5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6800027"/>
      </p:ext>
    </p:extLst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66810F-0CE8-4FCF-A10D-7145761E177D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DADB15-726C-4790-9CBF-5249CDEF6B1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452206"/>
      </p:ext>
    </p:extLst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4E5CBF-5D42-4134-A40A-A426D1069BA6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8B3A9B-44D1-45D1-AA57-FE56C4064F8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6827648"/>
      </p:ext>
    </p:extLst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82ADF1-8D71-484A-B535-EE2938E138C7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38E5E4-E79A-4CF3-97AF-228496A6949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4702560"/>
      </p:ext>
    </p:extLst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C8B012-6687-4777-8252-B74AA44C3C61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1F818B-F870-4828-BC6F-48422E6BC45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7180409"/>
      </p:ext>
    </p:extLst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E7D92A-7FB8-42B3-B64B-AACAE38D4C74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21178A-4E23-41C3-8993-130BCD720BF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0513188"/>
      </p:ext>
    </p:extLst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5F591B-F713-476A-B8B3-F1C0C2408719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5D43EC-A993-432E-825A-1A879371694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9277397"/>
      </p:ext>
    </p:extLst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3B0897-C303-4184-89A5-C72E3C5D34AC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AD38F2-3D15-44B2-B47D-A18108C64EE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3657484"/>
      </p:ext>
    </p:extLst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8F8D59-F803-48EC-9E98-AC33CA66348B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EE6440-99A0-466F-91F3-79BFF499BAA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2439385"/>
      </p:ext>
    </p:extLst>
  </p:cSld>
  <p:clrMapOvr>
    <a:masterClrMapping/>
  </p:clrMapOvr>
  <p:transition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5842" name="Group 2"/>
          <p:cNvGrpSpPr>
            <a:grpSpLocks/>
          </p:cNvGrpSpPr>
          <p:nvPr/>
        </p:nvGrpSpPr>
        <p:grpSpPr bwMode="auto">
          <a:xfrm>
            <a:off x="0" y="0"/>
            <a:ext cx="9142413" cy="6858000"/>
            <a:chOff x="0" y="0"/>
            <a:chExt cx="5759" cy="4320"/>
          </a:xfrm>
        </p:grpSpPr>
        <p:sp>
          <p:nvSpPr>
            <p:cNvPr id="35843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910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accent1"/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grpSp>
          <p:nvGrpSpPr>
            <p:cNvPr id="35844" name="Group 4"/>
            <p:cNvGrpSpPr>
              <a:grpSpLocks/>
            </p:cNvGrpSpPr>
            <p:nvPr/>
          </p:nvGrpSpPr>
          <p:grpSpPr bwMode="auto">
            <a:xfrm>
              <a:off x="381" y="2280"/>
              <a:ext cx="5369" cy="48"/>
              <a:chOff x="381" y="2280"/>
              <a:chExt cx="5369" cy="48"/>
            </a:xfrm>
          </p:grpSpPr>
          <p:sp>
            <p:nvSpPr>
              <p:cNvPr id="35845" name="Line 5"/>
              <p:cNvSpPr>
                <a:spLocks noChangeShapeType="1"/>
              </p:cNvSpPr>
              <p:nvPr/>
            </p:nvSpPr>
            <p:spPr bwMode="auto">
              <a:xfrm>
                <a:off x="381" y="2328"/>
                <a:ext cx="5369" cy="0"/>
              </a:xfrm>
              <a:prstGeom prst="line">
                <a:avLst/>
              </a:prstGeom>
              <a:noFill/>
              <a:ln w="25400" cap="sq">
                <a:solidFill>
                  <a:schemeClr val="hlink"/>
                </a:solidFill>
                <a:round/>
                <a:headEnd type="none" w="sm" len="sm"/>
                <a:tailEnd type="none" w="sm" len="sm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35846" name="Line 6"/>
              <p:cNvSpPr>
                <a:spLocks noChangeShapeType="1"/>
              </p:cNvSpPr>
              <p:nvPr/>
            </p:nvSpPr>
            <p:spPr bwMode="auto">
              <a:xfrm>
                <a:off x="381" y="2280"/>
                <a:ext cx="5369" cy="0"/>
              </a:xfrm>
              <a:prstGeom prst="line">
                <a:avLst/>
              </a:prstGeom>
              <a:noFill/>
              <a:ln w="76200" cap="sq">
                <a:solidFill>
                  <a:schemeClr val="hlink"/>
                </a:solidFill>
                <a:round/>
                <a:headEnd type="none" w="sm" len="sm"/>
                <a:tailEnd type="none" w="sm" len="sm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</p:grpSp>
        <p:sp>
          <p:nvSpPr>
            <p:cNvPr id="35847" name="Rectangle 7"/>
            <p:cNvSpPr>
              <a:spLocks noChangeArrowheads="1"/>
            </p:cNvSpPr>
            <p:nvPr/>
          </p:nvSpPr>
          <p:spPr bwMode="auto">
            <a:xfrm>
              <a:off x="384" y="960"/>
              <a:ext cx="5375" cy="384"/>
            </a:xfrm>
            <a:prstGeom prst="rect">
              <a:avLst/>
            </a:prstGeom>
            <a:gradFill rotWithShape="0">
              <a:gsLst>
                <a:gs pos="0">
                  <a:schemeClr val="accent1"/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35848" name="Rectangle 8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2286000"/>
            <a:ext cx="7772400" cy="1143000"/>
          </a:xfrm>
        </p:spPr>
        <p:txBody>
          <a:bodyPr anchor="ctr"/>
          <a:lstStyle>
            <a:lvl1pPr algn="ctr">
              <a:defRPr/>
            </a:lvl1pPr>
          </a:lstStyle>
          <a:p>
            <a:pPr lvl="0"/>
            <a:r>
              <a:rPr lang="cs-CZ" noProof="0" smtClean="0"/>
              <a:t>Klepnutím upravíte styl předlohy nadpisu.</a:t>
            </a:r>
          </a:p>
        </p:txBody>
      </p:sp>
      <p:sp>
        <p:nvSpPr>
          <p:cNvPr id="35849" name="Rectangle 9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pPr lvl="0"/>
            <a:r>
              <a:rPr lang="cs-CZ" noProof="0" smtClean="0"/>
              <a:t>Klepnutím upravíte styl předlohy podnadpisu.</a:t>
            </a:r>
          </a:p>
        </p:txBody>
      </p:sp>
      <p:sp>
        <p:nvSpPr>
          <p:cNvPr id="35850" name="Rectangle 10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5851" name="Rectangle 11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08159B86-D9A6-4F8F-8FD4-209E7EECE120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35852" name="Rectangle 12"/>
          <p:cNvSpPr>
            <a:spLocks noGrp="1" noChangeArrowheads="1"/>
          </p:cNvSpPr>
          <p:nvPr>
            <p:ph type="dt" sz="half" idx="2"/>
          </p:nvPr>
        </p:nvSpPr>
        <p:spPr/>
        <p:txBody>
          <a:bodyPr/>
          <a:lstStyle>
            <a:lvl1pPr>
              <a:defRPr/>
            </a:lvl1pPr>
          </a:lstStyle>
          <a:p>
            <a:fld id="{AD8B6D2F-E5BC-4896-8197-F645B2AC0E4F}" type="datetimeFigureOut">
              <a:rPr lang="cs-CZ"/>
              <a:pPr/>
              <a:t>28.7.2012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97176BB8-8DD1-47A5-9076-E6BF08F59DED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42204544-7756-4426-9535-A68F13EC4D67}" type="datetimeFigureOut">
              <a:rPr lang="cs-CZ"/>
              <a:pPr/>
              <a:t>28.7.2012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367045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CC7008DD-ECAE-4584-885B-0EE27EEDC5D5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21746711-70EA-4F41-8003-70C0F98FEF71}" type="datetimeFigureOut">
              <a:rPr lang="cs-CZ"/>
              <a:pPr/>
              <a:t>28.7.2012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208216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143000" y="1790700"/>
            <a:ext cx="3810000" cy="43815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105400" y="1790700"/>
            <a:ext cx="3810000" cy="43815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903379F6-AC77-4BA5-A952-70E3315D286A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2CE80308-64E7-4F71-A3CE-69F62A47DDA0}" type="datetimeFigureOut">
              <a:rPr lang="cs-CZ"/>
              <a:pPr/>
              <a:t>28.7.2012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634441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12223BFE-19C9-45A1-80B5-8F44F9E975D2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0690C4FE-09BF-4F62-869D-D4473E423621}" type="datetimeFigureOut">
              <a:rPr lang="cs-CZ"/>
              <a:pPr/>
              <a:t>28.7.2012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01620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9AEB948D-6DFF-4B2E-96D9-9D539D601E31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7A493353-7A05-4653-AF9C-8F5DCB2E0959}" type="datetimeFigureOut">
              <a:rPr lang="cs-CZ"/>
              <a:pPr/>
              <a:t>28.7.2012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492011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6D84FECC-995A-4566-9BC4-9860643E3075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68317849-30C6-442E-9729-54CD112F91DE}" type="datetimeFigureOut">
              <a:rPr lang="cs-CZ"/>
              <a:pPr/>
              <a:t>28.7.2012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135856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CEF1FF6A-C45D-4332-B801-B28AFC161F13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D7F41C0D-3D92-4B80-B926-B57AE183102C}" type="datetimeFigureOut">
              <a:rPr lang="cs-CZ"/>
              <a:pPr/>
              <a:t>28.7.2012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940141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FE1D5D35-2902-40F6-9CF7-1FCC3193D1F2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E7B44C08-3E59-4AFB-9135-791E4C35A6DB}" type="datetimeFigureOut">
              <a:rPr lang="cs-CZ"/>
              <a:pPr/>
              <a:t>28.7.2012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050018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5D18F9D0-FA88-478A-9589-B04F38A203DB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3CAA88DD-8962-4ABA-AC02-8D6A240F7417}" type="datetimeFigureOut">
              <a:rPr lang="cs-CZ"/>
              <a:pPr/>
              <a:t>28.7.2012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651988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34188" y="266700"/>
            <a:ext cx="2081212" cy="59055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90550" y="266700"/>
            <a:ext cx="6091238" cy="59055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C9B81DEF-A403-4681-875B-3A7C8B38C6C8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EA52E85C-A2AB-4512-A0C6-63578A04014A}" type="datetimeFigureOut">
              <a:rPr lang="cs-CZ"/>
              <a:pPr/>
              <a:t>28.7.2012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374928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90550" y="266700"/>
            <a:ext cx="8324850" cy="11049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1143000" y="1790700"/>
            <a:ext cx="7772400" cy="4381500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>
          <a:xfrm>
            <a:off x="3276600" y="64008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>
          <a:xfrm>
            <a:off x="7010400" y="64008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fld id="{9655ECAA-D26B-48F1-9FC4-CBE273248FBF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>
          <a:xfrm>
            <a:off x="0" y="64008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fld id="{F5D3D117-1B8F-4316-A1E7-FB2984B87D7B}" type="datetimeFigureOut">
              <a:rPr lang="cs-CZ"/>
              <a:pPr/>
              <a:t>28.7.2012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53622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effectLst/>
                <a:latin typeface="+mn-lt"/>
              </a:defRPr>
            </a:lvl1pPr>
          </a:lstStyle>
          <a:p>
            <a:pPr>
              <a:defRPr/>
            </a:pPr>
            <a:fld id="{EA9D991F-46D7-4795-ADFF-29820777E016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effectLst/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effectLst/>
                <a:latin typeface="+mn-lt"/>
              </a:defRPr>
            </a:lvl1pPr>
          </a:lstStyle>
          <a:p>
            <a:pPr>
              <a:defRPr/>
            </a:pPr>
            <a:fld id="{6950407C-FBA1-414A-B381-68948C065B3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7" r:id="rId1"/>
    <p:sldLayoutId id="2147483748" r:id="rId2"/>
    <p:sldLayoutId id="2147483749" r:id="rId3"/>
    <p:sldLayoutId id="2147483750" r:id="rId4"/>
    <p:sldLayoutId id="2147483751" r:id="rId5"/>
    <p:sldLayoutId id="2147483752" r:id="rId6"/>
    <p:sldLayoutId id="2147483753" r:id="rId7"/>
    <p:sldLayoutId id="2147483754" r:id="rId8"/>
    <p:sldLayoutId id="2147483755" r:id="rId9"/>
    <p:sldLayoutId id="2147483756" r:id="rId10"/>
    <p:sldLayoutId id="2147483757" r:id="rId11"/>
  </p:sldLayoutIdLst>
  <p:transition/>
  <p:timing>
    <p:tnLst>
      <p:par>
        <p:cTn id="1" dur="indefinite" restart="never" nodeType="tmRoot"/>
      </p:par>
    </p:tnLst>
  </p:timing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2"/>
            </a:gs>
            <a:gs pos="10000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ChangeArrowheads="1"/>
          </p:cNvSpPr>
          <p:nvPr/>
        </p:nvSpPr>
        <p:spPr bwMode="auto">
          <a:xfrm>
            <a:off x="0" y="0"/>
            <a:ext cx="1444625" cy="6858000"/>
          </a:xfrm>
          <a:prstGeom prst="rect">
            <a:avLst/>
          </a:prstGeom>
          <a:gradFill rotWithShape="0">
            <a:gsLst>
              <a:gs pos="0">
                <a:schemeClr val="bg1"/>
              </a:gs>
              <a:gs pos="100000">
                <a:schemeClr val="accent1"/>
              </a:gs>
            </a:gsLst>
            <a:lin ang="54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kumimoji="1" lang="cs-CZ">
              <a:effectLst/>
            </a:endParaRPr>
          </a:p>
        </p:txBody>
      </p:sp>
      <p:grpSp>
        <p:nvGrpSpPr>
          <p:cNvPr id="34819" name="Group 3"/>
          <p:cNvGrpSpPr>
            <a:grpSpLocks/>
          </p:cNvGrpSpPr>
          <p:nvPr/>
        </p:nvGrpSpPr>
        <p:grpSpPr bwMode="auto">
          <a:xfrm>
            <a:off x="620713" y="1447800"/>
            <a:ext cx="8523287" cy="76200"/>
            <a:chOff x="381" y="888"/>
            <a:chExt cx="5369" cy="48"/>
          </a:xfrm>
        </p:grpSpPr>
        <p:sp>
          <p:nvSpPr>
            <p:cNvPr id="34820" name="Line 4"/>
            <p:cNvSpPr>
              <a:spLocks noChangeShapeType="1"/>
            </p:cNvSpPr>
            <p:nvPr/>
          </p:nvSpPr>
          <p:spPr bwMode="auto">
            <a:xfrm>
              <a:off x="381" y="936"/>
              <a:ext cx="5369" cy="0"/>
            </a:xfrm>
            <a:prstGeom prst="line">
              <a:avLst/>
            </a:prstGeom>
            <a:noFill/>
            <a:ln w="25400" cap="sq">
              <a:solidFill>
                <a:schemeClr val="hlink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4821" name="Line 5"/>
            <p:cNvSpPr>
              <a:spLocks noChangeShapeType="1"/>
            </p:cNvSpPr>
            <p:nvPr/>
          </p:nvSpPr>
          <p:spPr bwMode="auto">
            <a:xfrm>
              <a:off x="381" y="888"/>
              <a:ext cx="5369" cy="0"/>
            </a:xfrm>
            <a:prstGeom prst="line">
              <a:avLst/>
            </a:prstGeom>
            <a:noFill/>
            <a:ln w="76200" cap="sq">
              <a:solidFill>
                <a:schemeClr val="hlink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34822" name="Rectangle 6"/>
          <p:cNvSpPr>
            <a:spLocks noGrp="1" noChangeArrowheads="1"/>
          </p:cNvSpPr>
          <p:nvPr>
            <p:ph type="title"/>
          </p:nvPr>
        </p:nvSpPr>
        <p:spPr bwMode="auto">
          <a:xfrm>
            <a:off x="590550" y="266700"/>
            <a:ext cx="8324850" cy="1104900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2075" tIns="46038" rIns="92075" bIns="46038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upravíte styl předlohy nadpisu.</a:t>
            </a:r>
          </a:p>
        </p:txBody>
      </p:sp>
      <p:sp>
        <p:nvSpPr>
          <p:cNvPr id="34823" name="Rectangle 7"/>
          <p:cNvSpPr>
            <a:spLocks noGrp="1" noChangeArrowheads="1"/>
          </p:cNvSpPr>
          <p:nvPr>
            <p:ph type="body" idx="1"/>
          </p:nvPr>
        </p:nvSpPr>
        <p:spPr bwMode="auto">
          <a:xfrm>
            <a:off x="1143000" y="1790700"/>
            <a:ext cx="7772400" cy="4381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92075" tIns="46038" rIns="92075" bIns="46038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upravíte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34824" name="Rectangle 8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276600" y="64008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92075" tIns="46038" rIns="92075" bIns="46038" numCol="1" anchor="ctr" anchorCtr="0" compatLnSpc="1">
            <a:prstTxWarp prst="textNoShape">
              <a:avLst/>
            </a:prstTxWarp>
          </a:bodyPr>
          <a:lstStyle>
            <a:lvl1pPr algn="ctr">
              <a:defRPr sz="1400">
                <a:effectLst/>
              </a:defRPr>
            </a:lvl1pPr>
          </a:lstStyle>
          <a:p>
            <a:endParaRPr lang="cs-CZ"/>
          </a:p>
        </p:txBody>
      </p:sp>
      <p:sp>
        <p:nvSpPr>
          <p:cNvPr id="34825" name="Rectangle 9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7010400" y="64008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none" lIns="92075" tIns="46038" rIns="92075" bIns="46038" numCol="1" anchor="ctr" anchorCtr="0" compatLnSpc="1">
            <a:prstTxWarp prst="textNoShape">
              <a:avLst/>
            </a:prstTxWarp>
          </a:bodyPr>
          <a:lstStyle>
            <a:lvl1pPr algn="r">
              <a:defRPr sz="1400">
                <a:effectLst/>
              </a:defRPr>
            </a:lvl1pPr>
          </a:lstStyle>
          <a:p>
            <a:fld id="{31DEFAD4-155E-41F6-8C92-7AA6D7B4FB46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34826" name="Rectangle 10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0" y="64008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92075" tIns="46038" rIns="92075" bIns="46038" numCol="1" anchor="ctr" anchorCtr="0" compatLnSpc="1">
            <a:prstTxWarp prst="textNoShape">
              <a:avLst/>
            </a:prstTxWarp>
          </a:bodyPr>
          <a:lstStyle>
            <a:lvl1pPr>
              <a:defRPr sz="1400">
                <a:effectLst/>
              </a:defRPr>
            </a:lvl1pPr>
          </a:lstStyle>
          <a:p>
            <a:fld id="{9BAD15A9-E97F-41E0-BBA1-6F44A34DBD2F}" type="datetimeFigureOut">
              <a:rPr lang="cs-CZ"/>
              <a:pPr/>
              <a:t>28.7.2012</a:t>
            </a:fld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746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  <p:sldLayoutId id="2147483768" r:id="rId12"/>
  </p:sldLayoutIdLst>
  <p:txStyles>
    <p:titleStyle>
      <a:lvl1pPr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2pPr>
      <a:lvl3pPr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3pPr>
      <a:lvl4pPr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4pPr>
      <a:lvl5pPr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5pPr>
      <a:lvl6pPr marL="457200"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6pPr>
      <a:lvl7pPr marL="914400"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7pPr>
      <a:lvl8pPr marL="1371600"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8pPr>
      <a:lvl9pPr marL="1828800"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tx2"/>
        </a:buClr>
        <a:buSzPct val="90000"/>
        <a:buFont typeface="Wingdings" pitchFamily="2" charset="2"/>
        <a:buChar char="n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tx2"/>
        </a:buClr>
        <a:buChar char="–"/>
        <a:defRPr sz="32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SzPct val="75000"/>
        <a:buFont typeface="Wingdings" pitchFamily="2" charset="2"/>
        <a:buChar char="v"/>
        <a:defRPr sz="32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–"/>
        <a:defRPr sz="32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–"/>
        <a:defRPr sz="32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–"/>
        <a:defRPr sz="32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–"/>
        <a:defRPr sz="32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–"/>
        <a:defRPr sz="32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–"/>
        <a:defRPr sz="32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970511005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5059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050" y="317500"/>
            <a:ext cx="5402263" cy="1049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76375" y="692150"/>
            <a:ext cx="7058025" cy="6063198"/>
          </a:xfrm>
          <a:prstGeom prst="rect">
            <a:avLst/>
          </a:prstGeom>
          <a:noFill/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r>
              <a:rPr lang="cs-CZ" dirty="0">
                <a:effectLst/>
                <a:latin typeface="Times New Roman" pitchFamily="18" charset="0"/>
                <a:cs typeface="Times New Roman" pitchFamily="18" charset="0"/>
              </a:rPr>
              <a:t>                              </a:t>
            </a:r>
            <a:r>
              <a:rPr lang="cs-CZ" sz="2800" b="1" dirty="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A N O T A C E</a:t>
            </a:r>
          </a:p>
          <a:p>
            <a:endParaRPr lang="cs-CZ" dirty="0">
              <a:effectLst>
                <a:outerShdw blurRad="38100" dist="38100" dir="2700000" algn="tl">
                  <a:srgbClr val="000000"/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endParaRPr lang="cs-CZ" dirty="0">
              <a:effectLst>
                <a:outerShdw blurRad="38100" dist="38100" dir="2700000" algn="tl">
                  <a:srgbClr val="000000"/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>
              <a:buFont typeface="Arial" charset="0"/>
              <a:buChar char="•"/>
            </a:pPr>
            <a:r>
              <a:rPr lang="cs-CZ" dirty="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  Určeno pro  4. ročník</a:t>
            </a:r>
          </a:p>
          <a:p>
            <a:pPr>
              <a:buFont typeface="Arial" charset="0"/>
              <a:buChar char="•"/>
            </a:pPr>
            <a:endParaRPr lang="cs-CZ" dirty="0">
              <a:effectLst>
                <a:outerShdw blurRad="38100" dist="38100" dir="2700000" algn="tl">
                  <a:srgbClr val="000000"/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>
              <a:buFont typeface="Arial" charset="0"/>
              <a:buChar char="•"/>
            </a:pPr>
            <a:r>
              <a:rPr lang="cs-CZ" dirty="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  Orientace na mapě</a:t>
            </a:r>
          </a:p>
          <a:p>
            <a:endParaRPr lang="cs-CZ" dirty="0">
              <a:effectLst>
                <a:outerShdw blurRad="38100" dist="38100" dir="2700000" algn="tl">
                  <a:srgbClr val="000000"/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>
              <a:buFont typeface="Arial" charset="0"/>
              <a:buChar char="•"/>
            </a:pPr>
            <a:r>
              <a:rPr lang="cs-CZ" dirty="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  Měření vzdáleností</a:t>
            </a:r>
          </a:p>
          <a:p>
            <a:pPr>
              <a:buFont typeface="Arial" charset="0"/>
              <a:buChar char="•"/>
            </a:pPr>
            <a:endParaRPr lang="cs-CZ" dirty="0">
              <a:effectLst>
                <a:outerShdw blurRad="38100" dist="38100" dir="2700000" algn="tl">
                  <a:srgbClr val="000000"/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>
              <a:buFont typeface="Arial" charset="0"/>
              <a:buChar char="•"/>
            </a:pPr>
            <a:r>
              <a:rPr lang="cs-CZ" dirty="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  Práce  na  interaktivní  tabuli</a:t>
            </a:r>
          </a:p>
          <a:p>
            <a:pPr>
              <a:buFont typeface="Arial" charset="0"/>
              <a:buChar char="•"/>
            </a:pPr>
            <a:endParaRPr lang="cs-CZ" dirty="0">
              <a:effectLst>
                <a:outerShdw blurRad="38100" dist="38100" dir="2700000" algn="tl">
                  <a:srgbClr val="000000"/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>
              <a:buFont typeface="Arial" charset="0"/>
              <a:buChar char="•"/>
            </a:pPr>
            <a:r>
              <a:rPr lang="cs-CZ" dirty="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  Tisk jednotlivých částí </a:t>
            </a:r>
            <a:r>
              <a:rPr lang="cs-CZ" dirty="0" smtClean="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(pero</a:t>
            </a:r>
            <a:r>
              <a:rPr lang="cs-CZ" dirty="0" smtClean="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, měřítko, atlas</a:t>
            </a:r>
            <a:r>
              <a:rPr lang="cs-CZ" dirty="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)</a:t>
            </a:r>
          </a:p>
          <a:p>
            <a:pPr>
              <a:buFont typeface="Arial" charset="0"/>
              <a:buChar char="•"/>
            </a:pPr>
            <a:endParaRPr lang="cs-CZ" dirty="0">
              <a:effectLst>
                <a:outerShdw blurRad="38100" dist="38100" dir="2700000" algn="tl">
                  <a:srgbClr val="000000"/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>
              <a:buFont typeface="Arial" charset="0"/>
              <a:buChar char="•"/>
            </a:pPr>
            <a:r>
              <a:rPr lang="cs-CZ" dirty="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  Inovace: Kontrola práce pomocí interaktivní tabule</a:t>
            </a:r>
          </a:p>
          <a:p>
            <a:pPr>
              <a:buFont typeface="Arial" charset="0"/>
              <a:buChar char="•"/>
            </a:pPr>
            <a:endParaRPr lang="cs-CZ" dirty="0">
              <a:effectLst/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>
                <a:effectLst/>
                <a:latin typeface="Times New Roman" pitchFamily="18" charset="0"/>
                <a:cs typeface="Times New Roman" pitchFamily="18" charset="0"/>
              </a:rPr>
              <a:t>                  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/>
          </p:cNvSpPr>
          <p:nvPr>
            <p:ph type="title"/>
          </p:nvPr>
        </p:nvSpPr>
        <p:spPr>
          <a:xfrm>
            <a:off x="323850" y="1052513"/>
            <a:ext cx="8229600" cy="4248150"/>
          </a:xfrm>
        </p:spPr>
        <p:txBody>
          <a:bodyPr/>
          <a:lstStyle/>
          <a:p>
            <a:r>
              <a:rPr lang="cs-CZ" sz="8800" b="1" smtClean="0">
                <a:solidFill>
                  <a:schemeClr val="tx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JIHOČESKÝ KRAJ </a:t>
            </a:r>
            <a:endParaRPr lang="cs-CZ" smtClean="0">
              <a:solidFill>
                <a:schemeClr val="folHlink"/>
              </a:solidFill>
              <a:latin typeface="Arial" charset="0"/>
            </a:endParaRPr>
          </a:p>
        </p:txBody>
      </p:sp>
    </p:spTree>
  </p:cSld>
  <p:clrMapOvr>
    <a:masterClrMapping/>
  </p:clrMapOvr>
  <p:transition>
    <p:strips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3.61111E-6 3.33333E-6  C 0.06892 3.33333E-6  0.125 0.02847  0.125 0.06389  C 0.125 0.09907  0.06892 0.12777  3.61111E-6 0.12777  C -0.0691 0.12777  -0.125 0.09907  -0.125 0.06389  C -0.125 0.02847  -0.0691 3.33333E-6  3.61111E-6 3.33333E-6  Z " pathEditMode="relative">
                                      <p:cBhvr>
                                        <p:cTn id="6" dur="2000" fill="hold"/>
                                        <p:tgtEl>
                                          <p:spTgt spid="2867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67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476375" y="476250"/>
            <a:ext cx="8374063" cy="5964238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</a:t>
            </a:r>
            <a:r>
              <a:rPr lang="cs-CZ" sz="2400" u="sng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ÚKOL:</a:t>
            </a:r>
          </a:p>
          <a:p>
            <a:pPr>
              <a:buFont typeface="Wingdings" pitchFamily="2" charset="2"/>
              <a:buNone/>
            </a:pPr>
            <a:endParaRPr lang="cs-CZ" sz="2400" u="sng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endParaRPr lang="cs-CZ" sz="2400" u="sng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endParaRPr lang="cs-CZ" sz="2400" u="sng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endParaRPr lang="cs-CZ" sz="2400" u="sng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Sestav jména 3 měst, která leží v Jihočeském kraji</a:t>
            </a:r>
          </a:p>
          <a:p>
            <a:endParaRPr lang="cs-CZ" sz="240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  ROÁTB           EÍPSK           KEÝČS  MRKUVOL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  ………..          ……….          ………………………</a:t>
            </a:r>
          </a:p>
          <a:p>
            <a:pPr>
              <a:buFont typeface="Wingdings" pitchFamily="2" charset="2"/>
              <a:buNone/>
            </a:pPr>
            <a:endParaRPr lang="cs-CZ" sz="240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endParaRPr lang="cs-CZ" sz="240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endParaRPr lang="cs-CZ" sz="240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r>
              <a:rPr lang="cs-CZ">
                <a:effectLst>
                  <a:outerShdw blurRad="38100" dist="38100" dir="2700000" algn="tl">
                    <a:srgbClr val="000000"/>
                  </a:outerShdw>
                </a:effectLst>
              </a:rPr>
              <a:t>   </a:t>
            </a:r>
            <a:endParaRPr lang="cs-CZ" sz="240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endParaRPr lang="cs-CZ" sz="240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endParaRPr lang="cs-CZ" sz="2400"/>
          </a:p>
          <a:p>
            <a:pPr>
              <a:buFont typeface="Wingdings" pitchFamily="2" charset="2"/>
              <a:buNone/>
            </a:pPr>
            <a:endParaRPr lang="cs-CZ" sz="2400"/>
          </a:p>
          <a:p>
            <a:pPr>
              <a:buFont typeface="Wingdings" pitchFamily="2" charset="2"/>
              <a:buNone/>
            </a:pPr>
            <a:endParaRPr lang="cs-CZ" sz="2400"/>
          </a:p>
          <a:p>
            <a:pPr>
              <a:buFont typeface="Wingdings" pitchFamily="2" charset="2"/>
              <a:buNone/>
            </a:pPr>
            <a:endParaRPr lang="cs-CZ" sz="2400"/>
          </a:p>
          <a:p>
            <a:pPr>
              <a:buFont typeface="Wingdings" pitchFamily="2" charset="2"/>
              <a:buNone/>
            </a:pPr>
            <a:endParaRPr lang="cs-CZ" sz="2400"/>
          </a:p>
          <a:p>
            <a:pPr>
              <a:buFont typeface="Wingdings" pitchFamily="2" charset="2"/>
              <a:buNone/>
            </a:pPr>
            <a:endParaRPr lang="cs-CZ" sz="2400"/>
          </a:p>
          <a:p>
            <a:pPr>
              <a:buFont typeface="Wingdings" pitchFamily="2" charset="2"/>
              <a:buNone/>
            </a:pPr>
            <a:endParaRPr lang="cs-CZ" sz="2400"/>
          </a:p>
          <a:p>
            <a:pPr>
              <a:buFont typeface="Wingdings" pitchFamily="2" charset="2"/>
              <a:buNone/>
            </a:pPr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1476375" y="476250"/>
            <a:ext cx="8374063" cy="5964238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</a:t>
            </a:r>
            <a:r>
              <a:rPr lang="cs-CZ" sz="2400" u="sng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ŘEŠENÍ:</a:t>
            </a:r>
          </a:p>
          <a:p>
            <a:pPr>
              <a:buFont typeface="Wingdings" pitchFamily="2" charset="2"/>
              <a:buNone/>
            </a:pPr>
            <a:endParaRPr lang="cs-CZ" sz="2400" u="sng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endParaRPr lang="cs-CZ" sz="2400" u="sng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endParaRPr lang="cs-CZ" sz="2400" u="sng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endParaRPr lang="cs-CZ" sz="2400" u="sng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Sestav jména 3 měst, která leží v Jihočeském kraji</a:t>
            </a:r>
          </a:p>
          <a:p>
            <a:endParaRPr lang="cs-CZ" sz="240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  TÁBOR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  PÍSEK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  ČESKÝ  KRUMLOV</a:t>
            </a:r>
          </a:p>
          <a:p>
            <a:pPr>
              <a:buFont typeface="Wingdings" pitchFamily="2" charset="2"/>
              <a:buNone/>
            </a:pPr>
            <a:endParaRPr lang="cs-CZ" sz="240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endParaRPr lang="cs-CZ" sz="240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endParaRPr lang="cs-CZ" sz="240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r>
              <a:rPr lang="cs-CZ">
                <a:effectLst>
                  <a:outerShdw blurRad="38100" dist="38100" dir="2700000" algn="tl">
                    <a:srgbClr val="000000"/>
                  </a:outerShdw>
                </a:effectLst>
              </a:rPr>
              <a:t>   </a:t>
            </a:r>
            <a:endParaRPr lang="cs-CZ" sz="240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endParaRPr lang="cs-CZ" sz="240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endParaRPr lang="cs-CZ" sz="2400"/>
          </a:p>
          <a:p>
            <a:pPr>
              <a:buFont typeface="Wingdings" pitchFamily="2" charset="2"/>
              <a:buNone/>
            </a:pPr>
            <a:endParaRPr lang="cs-CZ" sz="2400"/>
          </a:p>
          <a:p>
            <a:pPr>
              <a:buFont typeface="Wingdings" pitchFamily="2" charset="2"/>
              <a:buNone/>
            </a:pPr>
            <a:endParaRPr lang="cs-CZ" sz="2400"/>
          </a:p>
          <a:p>
            <a:pPr>
              <a:buFont typeface="Wingdings" pitchFamily="2" charset="2"/>
              <a:buNone/>
            </a:pPr>
            <a:endParaRPr lang="cs-CZ" sz="2400"/>
          </a:p>
          <a:p>
            <a:pPr>
              <a:buFont typeface="Wingdings" pitchFamily="2" charset="2"/>
              <a:buNone/>
            </a:pPr>
            <a:endParaRPr lang="cs-CZ" sz="2400"/>
          </a:p>
          <a:p>
            <a:pPr>
              <a:buFont typeface="Wingdings" pitchFamily="2" charset="2"/>
              <a:buNone/>
            </a:pPr>
            <a:endParaRPr lang="cs-CZ" sz="2400"/>
          </a:p>
          <a:p>
            <a:pPr>
              <a:buFont typeface="Wingdings" pitchFamily="2" charset="2"/>
              <a:buNone/>
            </a:pPr>
            <a:endParaRPr lang="cs-CZ" sz="2400"/>
          </a:p>
          <a:p>
            <a:pPr>
              <a:buFont typeface="Wingdings" pitchFamily="2" charset="2"/>
              <a:buNone/>
            </a:pPr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1476375" y="476250"/>
            <a:ext cx="8374063" cy="5964238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</a:t>
            </a:r>
            <a:r>
              <a:rPr lang="cs-CZ" sz="2400" u="sng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ÚKOL:</a:t>
            </a:r>
          </a:p>
          <a:p>
            <a:pPr>
              <a:buFont typeface="Wingdings" pitchFamily="2" charset="2"/>
              <a:buNone/>
            </a:pPr>
            <a:endParaRPr lang="cs-CZ" sz="2400" u="sng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endParaRPr lang="cs-CZ" sz="2400" u="sng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endParaRPr lang="cs-CZ" sz="2400" u="sng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endParaRPr lang="cs-CZ" sz="2400" u="sng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Vypiš z mapy: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a)  názvy jihočeských rybníků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b)  názvy alespoň tří chráněných krajinných oblastí</a:t>
            </a:r>
          </a:p>
          <a:p>
            <a:endParaRPr lang="cs-CZ" sz="240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  </a:t>
            </a:r>
          </a:p>
          <a:p>
            <a:pPr>
              <a:buFont typeface="Wingdings" pitchFamily="2" charset="2"/>
              <a:buNone/>
            </a:pPr>
            <a:endParaRPr lang="cs-CZ" sz="240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endParaRPr lang="cs-CZ" sz="240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endParaRPr lang="cs-CZ" sz="240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r>
              <a:rPr lang="cs-CZ">
                <a:effectLst>
                  <a:outerShdw blurRad="38100" dist="38100" dir="2700000" algn="tl">
                    <a:srgbClr val="000000"/>
                  </a:outerShdw>
                </a:effectLst>
              </a:rPr>
              <a:t>   </a:t>
            </a:r>
            <a:endParaRPr lang="cs-CZ" sz="240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endParaRPr lang="cs-CZ" sz="240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endParaRPr lang="cs-CZ" sz="2400"/>
          </a:p>
          <a:p>
            <a:pPr>
              <a:buFont typeface="Wingdings" pitchFamily="2" charset="2"/>
              <a:buNone/>
            </a:pPr>
            <a:endParaRPr lang="cs-CZ" sz="2400"/>
          </a:p>
          <a:p>
            <a:pPr>
              <a:buFont typeface="Wingdings" pitchFamily="2" charset="2"/>
              <a:buNone/>
            </a:pPr>
            <a:endParaRPr lang="cs-CZ" sz="2400"/>
          </a:p>
          <a:p>
            <a:pPr>
              <a:buFont typeface="Wingdings" pitchFamily="2" charset="2"/>
              <a:buNone/>
            </a:pPr>
            <a:endParaRPr lang="cs-CZ" sz="2400"/>
          </a:p>
          <a:p>
            <a:pPr>
              <a:buFont typeface="Wingdings" pitchFamily="2" charset="2"/>
              <a:buNone/>
            </a:pPr>
            <a:endParaRPr lang="cs-CZ" sz="2400"/>
          </a:p>
          <a:p>
            <a:pPr>
              <a:buFont typeface="Wingdings" pitchFamily="2" charset="2"/>
              <a:buNone/>
            </a:pPr>
            <a:endParaRPr lang="cs-CZ" sz="2400"/>
          </a:p>
          <a:p>
            <a:pPr>
              <a:buFont typeface="Wingdings" pitchFamily="2" charset="2"/>
              <a:buNone/>
            </a:pPr>
            <a:endParaRPr lang="cs-CZ" sz="2400"/>
          </a:p>
          <a:p>
            <a:pPr>
              <a:buFont typeface="Wingdings" pitchFamily="2" charset="2"/>
              <a:buNone/>
            </a:pPr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1476375" y="476250"/>
            <a:ext cx="8374063" cy="5964238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</a:t>
            </a:r>
            <a:r>
              <a:rPr lang="cs-CZ" sz="2400" u="sng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ŘEŠENÍ:</a:t>
            </a:r>
          </a:p>
          <a:p>
            <a:pPr>
              <a:buFont typeface="Wingdings" pitchFamily="2" charset="2"/>
              <a:buNone/>
            </a:pPr>
            <a:endParaRPr lang="cs-CZ" sz="2400" u="sng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endParaRPr lang="cs-CZ" sz="2400" u="sng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endParaRPr lang="cs-CZ" sz="2400" u="sng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endParaRPr lang="cs-CZ" sz="2400" u="sng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Vypiš z mapy: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a)  Rožmberk, Svět, Bezdrev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b)  Šumava, Blanský les, Třeboňsko</a:t>
            </a:r>
          </a:p>
          <a:p>
            <a:endParaRPr lang="cs-CZ" sz="240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  </a:t>
            </a:r>
          </a:p>
          <a:p>
            <a:pPr>
              <a:buFont typeface="Wingdings" pitchFamily="2" charset="2"/>
              <a:buNone/>
            </a:pPr>
            <a:endParaRPr lang="cs-CZ" sz="240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endParaRPr lang="cs-CZ" sz="240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endParaRPr lang="cs-CZ" sz="240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r>
              <a:rPr lang="cs-CZ">
                <a:effectLst>
                  <a:outerShdw blurRad="38100" dist="38100" dir="2700000" algn="tl">
                    <a:srgbClr val="000000"/>
                  </a:outerShdw>
                </a:effectLst>
              </a:rPr>
              <a:t>   </a:t>
            </a:r>
            <a:endParaRPr lang="cs-CZ" sz="240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endParaRPr lang="cs-CZ" sz="240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endParaRPr lang="cs-CZ" sz="2400"/>
          </a:p>
          <a:p>
            <a:pPr>
              <a:buFont typeface="Wingdings" pitchFamily="2" charset="2"/>
              <a:buNone/>
            </a:pPr>
            <a:endParaRPr lang="cs-CZ" sz="2400"/>
          </a:p>
          <a:p>
            <a:pPr>
              <a:buFont typeface="Wingdings" pitchFamily="2" charset="2"/>
              <a:buNone/>
            </a:pPr>
            <a:endParaRPr lang="cs-CZ" sz="2400"/>
          </a:p>
          <a:p>
            <a:pPr>
              <a:buFont typeface="Wingdings" pitchFamily="2" charset="2"/>
              <a:buNone/>
            </a:pPr>
            <a:endParaRPr lang="cs-CZ" sz="2400"/>
          </a:p>
          <a:p>
            <a:pPr>
              <a:buFont typeface="Wingdings" pitchFamily="2" charset="2"/>
              <a:buNone/>
            </a:pPr>
            <a:endParaRPr lang="cs-CZ" sz="2400"/>
          </a:p>
          <a:p>
            <a:pPr>
              <a:buFont typeface="Wingdings" pitchFamily="2" charset="2"/>
              <a:buNone/>
            </a:pPr>
            <a:endParaRPr lang="cs-CZ" sz="2400"/>
          </a:p>
          <a:p>
            <a:pPr>
              <a:buFont typeface="Wingdings" pitchFamily="2" charset="2"/>
              <a:buNone/>
            </a:pPr>
            <a:endParaRPr lang="cs-CZ" sz="2400"/>
          </a:p>
          <a:p>
            <a:pPr>
              <a:buFont typeface="Wingdings" pitchFamily="2" charset="2"/>
              <a:buNone/>
            </a:pPr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473" name="Rectangle 321"/>
          <p:cNvSpPr>
            <a:spLocks noGrp="1" noChangeArrowheads="1"/>
          </p:cNvSpPr>
          <p:nvPr>
            <p:ph type="title"/>
          </p:nvPr>
        </p:nvSpPr>
        <p:spPr>
          <a:xfrm>
            <a:off x="1547813" y="-100013"/>
            <a:ext cx="8324850" cy="1104901"/>
          </a:xfrm>
          <a:noFill/>
          <a:ln/>
        </p:spPr>
        <p:txBody>
          <a:bodyPr/>
          <a:lstStyle/>
          <a:p>
            <a:r>
              <a:rPr lang="cs-CZ" sz="2400" u="sng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rPr>
              <a:t>VYLUŠTI TAJENKU</a:t>
            </a:r>
            <a:r>
              <a:rPr lang="cs-CZ" sz="2400" b="1" u="sng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rPr>
              <a:t>:</a:t>
            </a: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rPr>
              <a:t>  jméno největší přehradní nádrže:</a:t>
            </a:r>
            <a:endParaRPr lang="cs-CZ" sz="2400" b="1" u="sng">
              <a:effectLst>
                <a:outerShdw blurRad="38100" dist="38100" dir="2700000" algn="tl">
                  <a:srgbClr val="000000"/>
                </a:outerShdw>
              </a:effectLst>
              <a:latin typeface="Arial" charset="0"/>
            </a:endParaRPr>
          </a:p>
        </p:txBody>
      </p:sp>
      <p:graphicFrame>
        <p:nvGraphicFramePr>
          <p:cNvPr id="67949" name="Group 1389"/>
          <p:cNvGraphicFramePr>
            <a:graphicFrameLocks noGrp="1"/>
          </p:cNvGraphicFramePr>
          <p:nvPr>
            <p:ph idx="1"/>
          </p:nvPr>
        </p:nvGraphicFramePr>
        <p:xfrm>
          <a:off x="1692275" y="1773238"/>
          <a:ext cx="7986713" cy="3960815"/>
        </p:xfrm>
        <a:graphic>
          <a:graphicData uri="http://schemas.openxmlformats.org/drawingml/2006/table">
            <a:tbl>
              <a:tblPr/>
              <a:tblGrid>
                <a:gridCol w="574675"/>
                <a:gridCol w="576263"/>
                <a:gridCol w="576262"/>
                <a:gridCol w="720725"/>
                <a:gridCol w="576263"/>
                <a:gridCol w="576262"/>
                <a:gridCol w="574675"/>
                <a:gridCol w="576263"/>
                <a:gridCol w="576262"/>
                <a:gridCol w="2659063"/>
              </a:tblGrid>
              <a:tr h="7921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Ý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nejvy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šší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hora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Š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umavy </a:t>
                      </a:r>
                    </a:p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na česk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é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straně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921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světov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á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strana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921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L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město zn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á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é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výrobou </a:t>
                      </a:r>
                    </a:p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piva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92163"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pravý př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í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tok Vltavy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921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Í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prales v CHKO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Š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umava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4381" name="Group 109"/>
          <p:cNvGraphicFramePr>
            <a:graphicFrameLocks noGrp="1"/>
          </p:cNvGraphicFramePr>
          <p:nvPr>
            <p:ph sz="half" idx="2"/>
          </p:nvPr>
        </p:nvGraphicFramePr>
        <p:xfrm>
          <a:off x="7451725" y="1844675"/>
          <a:ext cx="1692275" cy="4371975"/>
        </p:xfrm>
        <a:graphic>
          <a:graphicData uri="http://schemas.openxmlformats.org/drawingml/2006/table">
            <a:tbl>
              <a:tblPr/>
              <a:tblGrid>
                <a:gridCol w="1692275"/>
              </a:tblGrid>
              <a:tr h="72072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3025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3025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3025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3025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3025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54383" name="Rectangle 111"/>
          <p:cNvSpPr>
            <a:spLocks noGrp="1" noChangeArrowheads="1"/>
          </p:cNvSpPr>
          <p:nvPr>
            <p:ph type="title"/>
          </p:nvPr>
        </p:nvSpPr>
        <p:spPr>
          <a:xfrm>
            <a:off x="1476375" y="620713"/>
            <a:ext cx="8324850" cy="792162"/>
          </a:xfrm>
          <a:noFill/>
          <a:ln/>
        </p:spPr>
        <p:txBody>
          <a:bodyPr/>
          <a:lstStyle/>
          <a:p>
            <a:r>
              <a:rPr lang="cs-CZ" sz="2800" u="sng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rPr>
              <a:t>ŘEŠENÍ:</a:t>
            </a:r>
            <a:r>
              <a:rPr lang="cs-CZ" sz="2800">
                <a:latin typeface="Arial" charset="0"/>
              </a:rPr>
              <a:t/>
            </a:r>
            <a:br>
              <a:rPr lang="cs-CZ" sz="2800">
                <a:latin typeface="Arial" charset="0"/>
              </a:rPr>
            </a:br>
            <a:endParaRPr lang="cs-CZ" sz="2800">
              <a:latin typeface="Arial" charset="0"/>
            </a:endParaRPr>
          </a:p>
        </p:txBody>
      </p:sp>
      <p:graphicFrame>
        <p:nvGraphicFramePr>
          <p:cNvPr id="54490" name="Group 218"/>
          <p:cNvGraphicFramePr>
            <a:graphicFrameLocks noGrp="1"/>
          </p:cNvGraphicFramePr>
          <p:nvPr>
            <p:ph idx="1"/>
          </p:nvPr>
        </p:nvGraphicFramePr>
        <p:xfrm>
          <a:off x="1692275" y="1773238"/>
          <a:ext cx="7986713" cy="3960815"/>
        </p:xfrm>
        <a:graphic>
          <a:graphicData uri="http://schemas.openxmlformats.org/drawingml/2006/table">
            <a:tbl>
              <a:tblPr/>
              <a:tblGrid>
                <a:gridCol w="574675"/>
                <a:gridCol w="576263"/>
                <a:gridCol w="576262"/>
                <a:gridCol w="720725"/>
                <a:gridCol w="576263"/>
                <a:gridCol w="576262"/>
                <a:gridCol w="574675"/>
                <a:gridCol w="576263"/>
                <a:gridCol w="576262"/>
                <a:gridCol w="2659063"/>
              </a:tblGrid>
              <a:tr h="7921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charset="0"/>
                          <a:cs typeface="Arial" charset="0"/>
                        </a:rPr>
                        <a:t>L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CH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Ý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921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J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charset="0"/>
                          <a:cs typeface="Arial" charset="0"/>
                        </a:rPr>
                        <a:t>I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H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921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charset="0"/>
                          <a:cs typeface="Arial" charset="0"/>
                        </a:rPr>
                        <a:t>P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L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Ň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92163"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L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Ž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charset="0"/>
                          <a:cs typeface="Arial" charset="0"/>
                        </a:rPr>
                        <a:t>N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921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B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charset="0"/>
                          <a:cs typeface="Arial" charset="0"/>
                        </a:rPr>
                        <a:t>O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B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Í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1476375" y="476250"/>
            <a:ext cx="7488238" cy="5616575"/>
          </a:xfrm>
        </p:spPr>
        <p:txBody>
          <a:bodyPr/>
          <a:lstStyle/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8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    </a:t>
            </a:r>
            <a:r>
              <a:rPr lang="cs-CZ" sz="2400" u="sng" dirty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ÚKOL: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cs-CZ" sz="2400" u="sng" dirty="0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cs-CZ" sz="2400" u="sng" dirty="0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cs-CZ" sz="2400" u="sng" dirty="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lnSpc>
                <a:spcPct val="90000"/>
              </a:lnSpc>
            </a:pPr>
            <a:r>
              <a:rPr lang="cs-CZ" sz="24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Chlapci vypravovali po návratu z prázdnin, kde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4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    v jižních Čechách byli a v které řece se </a:t>
            </a:r>
            <a:r>
              <a:rPr lang="cs-CZ" sz="24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koupali.</a:t>
            </a:r>
            <a:endParaRPr lang="cs-CZ" sz="2400" dirty="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4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   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4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    Dominik byl v Českém Krumlově – koupal se ve …………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4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    Petr byl v Táboře – koupal se v ………....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4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    Matěj byl ve Strakonicích – koupal se v ………..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cs-CZ" sz="2400" dirty="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    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1476375" y="476250"/>
            <a:ext cx="7488238" cy="5616575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cs-CZ" sz="2800">
                <a:effectLst>
                  <a:outerShdw blurRad="38100" dist="38100" dir="2700000" algn="tl">
                    <a:srgbClr val="000000"/>
                  </a:outerShdw>
                </a:effectLst>
              </a:rPr>
              <a:t>    </a:t>
            </a:r>
            <a:r>
              <a:rPr lang="cs-CZ" sz="2400" u="sng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ŘEŠENÍ:</a:t>
            </a:r>
          </a:p>
          <a:p>
            <a:pPr>
              <a:buFont typeface="Wingdings" pitchFamily="2" charset="2"/>
              <a:buNone/>
            </a:pPr>
            <a:endParaRPr lang="cs-CZ" sz="2400" u="sng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endParaRPr lang="cs-CZ" sz="2400" u="sng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</a:t>
            </a:r>
          </a:p>
          <a:p>
            <a:pPr>
              <a:buFont typeface="Wingdings" pitchFamily="2" charset="2"/>
              <a:buNone/>
            </a:pPr>
            <a:endParaRPr lang="cs-CZ" sz="240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Dominik se koupal ve Vltavě.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Petr se koupal v Lužnici.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Matěj se koupal se v Otavě.</a:t>
            </a:r>
          </a:p>
          <a:p>
            <a:pPr>
              <a:buFont typeface="Wingdings" pitchFamily="2" charset="2"/>
              <a:buNone/>
            </a:pPr>
            <a:endParaRPr lang="cs-CZ" sz="240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r>
              <a:rPr lang="cs-CZ">
                <a:effectLst>
                  <a:outerShdw blurRad="38100" dist="38100" dir="2700000" algn="tl">
                    <a:srgbClr val="000000"/>
                  </a:outerShdw>
                </a:effectLst>
              </a:rPr>
              <a:t>    </a:t>
            </a:r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Obdélník 2"/>
          <p:cNvSpPr>
            <a:spLocks noChangeArrowheads="1"/>
          </p:cNvSpPr>
          <p:nvPr/>
        </p:nvSpPr>
        <p:spPr bwMode="auto">
          <a:xfrm>
            <a:off x="1692275" y="1844675"/>
            <a:ext cx="5534025" cy="915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endParaRPr lang="cs-CZ" sz="1800">
              <a:solidFill>
                <a:srgbClr val="000000"/>
              </a:solidFill>
              <a:effectLst/>
              <a:latin typeface="Calibri" pitchFamily="34" charset="0"/>
            </a:endParaRPr>
          </a:p>
          <a:p>
            <a:r>
              <a:rPr lang="cs-CZ" sz="1800">
                <a:effectLst/>
                <a:latin typeface="Calibri" pitchFamily="34" charset="0"/>
              </a:rPr>
              <a:t>Ilustrace:</a:t>
            </a:r>
            <a:r>
              <a:rPr lang="cs-CZ" sz="1800">
                <a:solidFill>
                  <a:srgbClr val="000000"/>
                </a:solidFill>
                <a:effectLst/>
                <a:latin typeface="Calibri" pitchFamily="34" charset="0"/>
              </a:rPr>
              <a:t> </a:t>
            </a:r>
            <a:r>
              <a:rPr lang="cs-CZ" sz="1800">
                <a:solidFill>
                  <a:srgbClr val="000000"/>
                </a:solidFill>
                <a:effectLst/>
                <a:latin typeface="Calibri" pitchFamily="34" charset="0"/>
                <a:hlinkClick r:id="rId2"/>
              </a:rPr>
              <a:t>www.office.microsoft.com</a:t>
            </a:r>
            <a:endParaRPr lang="cs-CZ" sz="1800">
              <a:solidFill>
                <a:srgbClr val="000000"/>
              </a:solidFill>
              <a:effectLst/>
              <a:latin typeface="Calibri" pitchFamily="34" charset="0"/>
            </a:endParaRPr>
          </a:p>
          <a:p>
            <a:r>
              <a:rPr lang="cs-CZ" sz="1800">
                <a:effectLst/>
                <a:latin typeface="Calibri" pitchFamily="34" charset="0"/>
              </a:rPr>
              <a:t>Archiv autorky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Project Post-Mortem">
  <a:themeElements>
    <a:clrScheme name="Project Post-Mortem 1">
      <a:dk1>
        <a:srgbClr val="003366"/>
      </a:dk1>
      <a:lt1>
        <a:srgbClr val="FFFFFF"/>
      </a:lt1>
      <a:dk2>
        <a:srgbClr val="008080"/>
      </a:dk2>
      <a:lt2>
        <a:srgbClr val="FFCC66"/>
      </a:lt2>
      <a:accent1>
        <a:srgbClr val="3366CC"/>
      </a:accent1>
      <a:accent2>
        <a:srgbClr val="0099CC"/>
      </a:accent2>
      <a:accent3>
        <a:srgbClr val="AAC0C0"/>
      </a:accent3>
      <a:accent4>
        <a:srgbClr val="DADADA"/>
      </a:accent4>
      <a:accent5>
        <a:srgbClr val="ADB8E2"/>
      </a:accent5>
      <a:accent6>
        <a:srgbClr val="008AB9"/>
      </a:accent6>
      <a:hlink>
        <a:srgbClr val="999933"/>
      </a:hlink>
      <a:folHlink>
        <a:srgbClr val="009900"/>
      </a:folHlink>
    </a:clrScheme>
    <a:fontScheme name="Project Post-Mortem">
      <a:majorFont>
        <a:latin typeface="Garamond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Project Post-Mortem 1">
        <a:dk1>
          <a:srgbClr val="003366"/>
        </a:dk1>
        <a:lt1>
          <a:srgbClr val="FFFFFF"/>
        </a:lt1>
        <a:dk2>
          <a:srgbClr val="008080"/>
        </a:dk2>
        <a:lt2>
          <a:srgbClr val="FFCC66"/>
        </a:lt2>
        <a:accent1>
          <a:srgbClr val="3366CC"/>
        </a:accent1>
        <a:accent2>
          <a:srgbClr val="0099CC"/>
        </a:accent2>
        <a:accent3>
          <a:srgbClr val="AAC0C0"/>
        </a:accent3>
        <a:accent4>
          <a:srgbClr val="DADADA"/>
        </a:accent4>
        <a:accent5>
          <a:srgbClr val="ADB8E2"/>
        </a:accent5>
        <a:accent6>
          <a:srgbClr val="008AB9"/>
        </a:accent6>
        <a:hlink>
          <a:srgbClr val="999933"/>
        </a:hlink>
        <a:folHlink>
          <a:srgbClr val="00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roject Post-Mortem 2">
        <a:dk1>
          <a:srgbClr val="4D4D4D"/>
        </a:dk1>
        <a:lt1>
          <a:srgbClr val="D6EFD0"/>
        </a:lt1>
        <a:dk2>
          <a:srgbClr val="336699"/>
        </a:dk2>
        <a:lt2>
          <a:srgbClr val="65B5D1"/>
        </a:lt2>
        <a:accent1>
          <a:srgbClr val="9BB9C3"/>
        </a:accent1>
        <a:accent2>
          <a:srgbClr val="99CCFF"/>
        </a:accent2>
        <a:accent3>
          <a:srgbClr val="E8F6E4"/>
        </a:accent3>
        <a:accent4>
          <a:srgbClr val="404040"/>
        </a:accent4>
        <a:accent5>
          <a:srgbClr val="CBD9DE"/>
        </a:accent5>
        <a:accent6>
          <a:srgbClr val="8AB9E7"/>
        </a:accent6>
        <a:hlink>
          <a:srgbClr val="009999"/>
        </a:hlink>
        <a:folHlink>
          <a:srgbClr val="CCCC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roject Post-Mortem 3">
        <a:dk1>
          <a:srgbClr val="000000"/>
        </a:dk1>
        <a:lt1>
          <a:srgbClr val="FFFFFF"/>
        </a:lt1>
        <a:dk2>
          <a:srgbClr val="000000"/>
        </a:dk2>
        <a:lt2>
          <a:srgbClr val="FFFFFF"/>
        </a:lt2>
        <a:accent1>
          <a:srgbClr val="969696"/>
        </a:accent1>
        <a:accent2>
          <a:srgbClr val="EAEAEA"/>
        </a:accent2>
        <a:accent3>
          <a:srgbClr val="FFFFFF"/>
        </a:accent3>
        <a:accent4>
          <a:srgbClr val="000000"/>
        </a:accent4>
        <a:accent5>
          <a:srgbClr val="C9C9C9"/>
        </a:accent5>
        <a:accent6>
          <a:srgbClr val="D4D4D4"/>
        </a:accent6>
        <a:hlink>
          <a:srgbClr val="5F5F5F"/>
        </a:hlink>
        <a:folHlink>
          <a:srgbClr val="CBCBC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roject Post-Mortem 4">
        <a:dk1>
          <a:srgbClr val="003300"/>
        </a:dk1>
        <a:lt1>
          <a:srgbClr val="FFFFFF"/>
        </a:lt1>
        <a:dk2>
          <a:srgbClr val="336600"/>
        </a:dk2>
        <a:lt2>
          <a:srgbClr val="FFCC66"/>
        </a:lt2>
        <a:accent1>
          <a:srgbClr val="996633"/>
        </a:accent1>
        <a:accent2>
          <a:srgbClr val="0099CC"/>
        </a:accent2>
        <a:accent3>
          <a:srgbClr val="ADB8AA"/>
        </a:accent3>
        <a:accent4>
          <a:srgbClr val="DADADA"/>
        </a:accent4>
        <a:accent5>
          <a:srgbClr val="CAB8AD"/>
        </a:accent5>
        <a:accent6>
          <a:srgbClr val="008AB9"/>
        </a:accent6>
        <a:hlink>
          <a:srgbClr val="FF9933"/>
        </a:hlink>
        <a:folHlink>
          <a:srgbClr val="00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roject Post-Mortem 5">
        <a:dk1>
          <a:srgbClr val="100000"/>
        </a:dk1>
        <a:lt1>
          <a:srgbClr val="FFFFFF"/>
        </a:lt1>
        <a:dk2>
          <a:srgbClr val="800000"/>
        </a:dk2>
        <a:lt2>
          <a:srgbClr val="FFCC66"/>
        </a:lt2>
        <a:accent1>
          <a:srgbClr val="003366"/>
        </a:accent1>
        <a:accent2>
          <a:srgbClr val="996633"/>
        </a:accent2>
        <a:accent3>
          <a:srgbClr val="C0AAAA"/>
        </a:accent3>
        <a:accent4>
          <a:srgbClr val="DADADA"/>
        </a:accent4>
        <a:accent5>
          <a:srgbClr val="AAADB8"/>
        </a:accent5>
        <a:accent6>
          <a:srgbClr val="8A5C2D"/>
        </a:accent6>
        <a:hlink>
          <a:srgbClr val="336699"/>
        </a:hlink>
        <a:folHlink>
          <a:srgbClr val="CC33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roject Post-Mortem 6">
        <a:dk1>
          <a:srgbClr val="666633"/>
        </a:dk1>
        <a:lt1>
          <a:srgbClr val="FFFFFF"/>
        </a:lt1>
        <a:dk2>
          <a:srgbClr val="CC9900"/>
        </a:dk2>
        <a:lt2>
          <a:srgbClr val="DDDDDD"/>
        </a:lt2>
        <a:accent1>
          <a:srgbClr val="CC6600"/>
        </a:accent1>
        <a:accent2>
          <a:srgbClr val="996633"/>
        </a:accent2>
        <a:accent3>
          <a:srgbClr val="E2CAAA"/>
        </a:accent3>
        <a:accent4>
          <a:srgbClr val="DADADA"/>
        </a:accent4>
        <a:accent5>
          <a:srgbClr val="E2B8AA"/>
        </a:accent5>
        <a:accent6>
          <a:srgbClr val="8A5C2D"/>
        </a:accent6>
        <a:hlink>
          <a:srgbClr val="663300"/>
        </a:hlink>
        <a:folHlink>
          <a:srgbClr val="CC330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375</TotalTime>
  <Words>319</Words>
  <Application>Microsoft Office PowerPoint</Application>
  <PresentationFormat>Předvádění na obrazovce (4:3)</PresentationFormat>
  <Paragraphs>192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12</vt:i4>
      </vt:variant>
    </vt:vector>
  </HeadingPairs>
  <TitlesOfParts>
    <vt:vector size="14" baseType="lpstr">
      <vt:lpstr>Motiv systému Office</vt:lpstr>
      <vt:lpstr>Project Post-Mortem</vt:lpstr>
      <vt:lpstr>Prezentace aplikace PowerPoint</vt:lpstr>
      <vt:lpstr>Prezentace aplikace PowerPoint</vt:lpstr>
      <vt:lpstr>JIHOČESKÝ KRAJ </vt:lpstr>
      <vt:lpstr>Prezentace aplikace PowerPoint</vt:lpstr>
      <vt:lpstr>Prezentace aplikace PowerPoint</vt:lpstr>
      <vt:lpstr>Prezentace aplikace PowerPoint</vt:lpstr>
      <vt:lpstr>Prezentace aplikace PowerPoint</vt:lpstr>
      <vt:lpstr>VYLUŠTI TAJENKU:  jméno největší přehradní nádrže:</vt:lpstr>
      <vt:lpstr>ŘEŠENÍ: 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User</cp:lastModifiedBy>
  <cp:revision>71</cp:revision>
  <dcterms:created xsi:type="dcterms:W3CDTF">2011-08-21T15:31:45Z</dcterms:created>
  <dcterms:modified xsi:type="dcterms:W3CDTF">2012-07-28T13:27:41Z</dcterms:modified>
</cp:coreProperties>
</file>