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5"/>
  </p:notesMasterIdLst>
  <p:sldIdLst>
    <p:sldId id="266" r:id="rId3"/>
    <p:sldId id="258" r:id="rId4"/>
    <p:sldId id="265" r:id="rId5"/>
    <p:sldId id="261" r:id="rId6"/>
    <p:sldId id="277" r:id="rId7"/>
    <p:sldId id="269" r:id="rId8"/>
    <p:sldId id="271" r:id="rId9"/>
    <p:sldId id="275" r:id="rId10"/>
    <p:sldId id="278" r:id="rId11"/>
    <p:sldId id="279" r:id="rId12"/>
    <p:sldId id="280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VY_52_INOVACE_21_Karlovarský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VY_52_INOVACE_21_Karlovarský kraj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BED78758-98B7-4504-A87B-20C6A521917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A4694445-9E7C-4023-BA94-BFC1D013E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3973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A8F23-93AB-4222-813E-A683623E587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9834C-FF3C-476F-AB86-C14FF0EC8B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06202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F737F-68E3-4413-A126-9C0D78D4B2B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05916-EEC6-49D7-AE6D-D3C1F9F62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708610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78212-7154-48A7-A9C1-238EAA8F6D6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46ABE-7E70-491D-B4CD-8CD0DACDB7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857127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029B7-50D2-4374-ACC6-9B408ED0A1D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B6AA5-2F31-48BF-B361-AE6D4183C7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31868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0EE13-A42F-41F1-9D99-979A7721A4C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46B8A-FF05-43F1-AA28-DFFD87587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31294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0FD03-2A62-4495-8B4C-047F7941943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6E1AE-D50B-4079-BF49-6DE9643E4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6655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9E6EA1-A1D8-426C-8B53-3335E4189C5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A7E5C-9147-43C4-A992-C214EE860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34165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064B2-1916-4F22-AC1F-F7D26B93655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EF1C7-9AC4-4660-A926-9809718D9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809512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07D83-9025-4CD9-8A73-344E8D2A889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70855-E9CF-40C3-8707-7CB68AC174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670075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F7F77-DCB7-4E69-BBB0-A26BC152F59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7AAFF-93F1-438C-AB61-3E77986871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165845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C62E5-AAC0-4486-A8C1-51C6479B56D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AAE97-9EB8-459A-9EE2-DEEFB8808B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931449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ED9E9D4-1426-4521-89A1-73000E7B051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D660F791-7E88-41B1-8475-956A23808AD6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025366E-D9EA-4160-B888-F701659470F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2EBF7EA-D564-4D4F-B5D4-955FFB8A5EF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80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F8E62CC-EB6E-4CF3-A1D8-81259A4FA3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746DB23-D899-4E63-BDB3-6062FA47A72C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0382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04D994-271F-4FD3-B23E-3362837CD0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C11DC9D-10B9-4113-95BA-B84C17E527EC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1228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59A23E-44F4-4317-A5AA-61C373D66DA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2516456-7499-4D03-AC09-18E51345BD6F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095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8EDB942-D93B-4ADF-A269-DFF4AFC3AF5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B2ECF6F-6CEE-4C2C-833A-487A4684AD4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8092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0A0B425-2F3E-44C3-9344-E267CBC431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5F9C762-988D-439A-B5CA-61BE41427F6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2888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0D78D10-C890-411D-94E9-18A9CBAD011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4ABED71-B5B6-4A1B-853F-3DA160BFF5A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3219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07EC29C-E5A0-4A60-B460-746083DAD90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EB8E6B5-1F8A-4932-B2FE-180BE7017C2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7146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FCF7CFA-CFA5-4C2E-961F-1E0CA6002BE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998FB85-5E60-49A4-B70B-50A55DD398C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257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DC9C3BF-641E-458C-BC1B-147460B52B3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ECD5B6E-735E-4C09-AA73-3B3152F1630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7549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550" y="266700"/>
            <a:ext cx="8324850" cy="11049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1143000" y="1790700"/>
            <a:ext cx="7772400" cy="43815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>
          <a:xfrm>
            <a:off x="32766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58D5C26-C635-4658-A1B0-DDAF60E564D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>
          <a:xfrm>
            <a:off x="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C60BA76A-B936-4FC2-9B90-CD8B417954A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380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5D27DD45-6765-4AD4-B8B6-A60D37EE9B3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56F9BC18-6B21-4655-BB66-D7E78C3BB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39EEF526-04A9-45B0-824A-F91009533A0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883356FD-B4D0-40B9-9363-9EBC0A500606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507679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měřítko, atlas</a:t>
            </a: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dirty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107950" y="1052513"/>
            <a:ext cx="8928100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KARLOVARSKÝ KRAJ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6265863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HÁDANKY: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Jména měst v Karlovarském kraji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 . A R . O . Y   . A . 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 J . CH . . O 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 mají tato města společného?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Najdi na mapě jména dalších měst v Karlovarském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kraji, která by k nim 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patřila.</a:t>
            </a: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Jména měst v Karlovarském kraji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KARLOVY  VARY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JÁCHYMOV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Jsou to lázeňská města.</a:t>
            </a:r>
          </a:p>
          <a:p>
            <a:pPr>
              <a:lnSpc>
                <a:spcPct val="80000"/>
              </a:lnSpc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Františkovy Lázně,  Mariánské Lázně, Lázně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Kynžvart, Kyselka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73" name="Rectangle 321"/>
          <p:cNvSpPr>
            <a:spLocks noGrp="1" noChangeArrowheads="1"/>
          </p:cNvSpPr>
          <p:nvPr>
            <p:ph type="title"/>
          </p:nvPr>
        </p:nvSpPr>
        <p:spPr>
          <a:xfrm>
            <a:off x="1547813" y="-100013"/>
            <a:ext cx="8324850" cy="1104901"/>
          </a:xfrm>
          <a:noFill/>
          <a:ln/>
        </p:spPr>
        <p:txBody>
          <a:bodyPr/>
          <a:lstStyle/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VYLUŠTI TAJENKU</a:t>
            </a:r>
            <a:r>
              <a:rPr lang="cs-CZ" sz="2400" b="1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: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nejznámější karlovarský pramen:</a:t>
            </a:r>
            <a:endParaRPr lang="cs-CZ" sz="2400" b="1" u="sng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graphicFrame>
        <p:nvGraphicFramePr>
          <p:cNvPr id="67795" name="Group 1235"/>
          <p:cNvGraphicFramePr>
            <a:graphicFrameLocks noGrp="1"/>
          </p:cNvGraphicFramePr>
          <p:nvPr>
            <p:ph idx="1"/>
          </p:nvPr>
        </p:nvGraphicFramePr>
        <p:xfrm>
          <a:off x="1619250" y="1773238"/>
          <a:ext cx="7772400" cy="4382770"/>
        </p:xfrm>
        <a:graphic>
          <a:graphicData uri="http://schemas.openxmlformats.org/drawingml/2006/table">
            <a:tbl>
              <a:tblPr/>
              <a:tblGrid>
                <a:gridCol w="503238"/>
                <a:gridCol w="533400"/>
                <a:gridCol w="517525"/>
                <a:gridCol w="677862"/>
                <a:gridCol w="503238"/>
                <a:gridCol w="504825"/>
                <a:gridCol w="503237"/>
                <a:gridCol w="504825"/>
                <a:gridCol w="503238"/>
                <a:gridCol w="865187"/>
                <a:gridCol w="2155825"/>
              </a:tblGrid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světov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strana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řeka prot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kaj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Karlovarským krajem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nejvy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vrchol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Kru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ných hor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dlo na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eho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prezidenta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nejdel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řeka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kraj kolem Domažlic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 zachovalými kroji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řeč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381" name="Group 109"/>
          <p:cNvGraphicFramePr>
            <a:graphicFrameLocks noGrp="1"/>
          </p:cNvGraphicFramePr>
          <p:nvPr>
            <p:ph sz="half" idx="2"/>
          </p:nvPr>
        </p:nvGraphicFramePr>
        <p:xfrm>
          <a:off x="7451725" y="1844675"/>
          <a:ext cx="1692275" cy="4371975"/>
        </p:xfrm>
        <a:graphic>
          <a:graphicData uri="http://schemas.openxmlformats.org/drawingml/2006/table">
            <a:tbl>
              <a:tblPr/>
              <a:tblGrid>
                <a:gridCol w="1692275"/>
              </a:tblGrid>
              <a:tr h="720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4383" name="Rectangle 111"/>
          <p:cNvSpPr>
            <a:spLocks noGrp="1" noChangeArrowheads="1"/>
          </p:cNvSpPr>
          <p:nvPr>
            <p:ph type="title"/>
          </p:nvPr>
        </p:nvSpPr>
        <p:spPr>
          <a:xfrm>
            <a:off x="1476375" y="620713"/>
            <a:ext cx="8324850" cy="792162"/>
          </a:xfrm>
          <a:noFill/>
          <a:ln/>
        </p:spPr>
        <p:txBody>
          <a:bodyPr/>
          <a:lstStyle/>
          <a:p>
            <a:r>
              <a:rPr lang="cs-CZ" sz="28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ŘEŠENÍ:</a:t>
            </a:r>
            <a:r>
              <a:rPr lang="cs-CZ" sz="2800">
                <a:latin typeface="Arial" charset="0"/>
              </a:rPr>
              <a:t/>
            </a:r>
            <a:br>
              <a:rPr lang="cs-CZ" sz="2800">
                <a:latin typeface="Arial" charset="0"/>
              </a:rPr>
            </a:br>
            <a:endParaRPr lang="cs-CZ" sz="2800">
              <a:latin typeface="Arial" charset="0"/>
            </a:endParaRPr>
          </a:p>
        </p:txBody>
      </p:sp>
      <p:graphicFrame>
        <p:nvGraphicFramePr>
          <p:cNvPr id="54583" name="Group 311"/>
          <p:cNvGraphicFramePr>
            <a:graphicFrameLocks noGrp="1"/>
          </p:cNvGraphicFramePr>
          <p:nvPr>
            <p:ph idx="1"/>
          </p:nvPr>
        </p:nvGraphicFramePr>
        <p:xfrm>
          <a:off x="1619250" y="1773238"/>
          <a:ext cx="7772400" cy="4474210"/>
        </p:xfrm>
        <a:graphic>
          <a:graphicData uri="http://schemas.openxmlformats.org/drawingml/2006/table">
            <a:tbl>
              <a:tblPr/>
              <a:tblGrid>
                <a:gridCol w="503238"/>
                <a:gridCol w="533400"/>
                <a:gridCol w="517525"/>
                <a:gridCol w="677862"/>
                <a:gridCol w="503238"/>
                <a:gridCol w="504825"/>
                <a:gridCol w="503237"/>
                <a:gridCol w="504825"/>
                <a:gridCol w="503238"/>
                <a:gridCol w="865187"/>
                <a:gridCol w="2155825"/>
              </a:tblGrid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Ř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 u="sng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Zjisti:</a:t>
            </a:r>
          </a:p>
          <a:p>
            <a:pPr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a)  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 </a:t>
            </a: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Karlovarském kraji leží město s nejkratším  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jménem. Které je to město?</a:t>
            </a:r>
          </a:p>
          <a:p>
            <a:pPr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b)  Ze stříbra, které se těžilo v Jáchymově, se kdysi 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razily peníze ve světě tak proslulé, že je podle 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nich pojmenován i americký dolar. Víš, jak se 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tyto peníze jmenovaly?</a:t>
            </a:r>
          </a:p>
          <a:p>
            <a:pPr>
              <a:buFont typeface="Wingdings" pitchFamily="2" charset="2"/>
              <a:buNone/>
            </a:pP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Zjisti: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 Aš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 tolary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Oprav: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 Karlovy Vary - Labe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 Sokolov – černé uhlí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Oprav: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 Karlovy Vary - Ohře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 Sokolov – hnědé uhlí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Ilustrace: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375</TotalTime>
  <Words>368</Words>
  <Application>Microsoft Office PowerPoint</Application>
  <PresentationFormat>Předvádění na obrazovce (4:3)</PresentationFormat>
  <Paragraphs>199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Project Post-Mortem</vt:lpstr>
      <vt:lpstr>Prezentace aplikace PowerPoint</vt:lpstr>
      <vt:lpstr>Prezentace aplikace PowerPoint</vt:lpstr>
      <vt:lpstr>KARLOVARSKÝ KRAJ </vt:lpstr>
      <vt:lpstr>Prezentace aplikace PowerPoint</vt:lpstr>
      <vt:lpstr>Prezentace aplikace PowerPoint</vt:lpstr>
      <vt:lpstr>VYLUŠTI TAJENKU:  nejznámější karlovarský pramen:</vt:lpstr>
      <vt:lpstr>ŘEŠENÍ: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75</cp:revision>
  <dcterms:created xsi:type="dcterms:W3CDTF">2011-08-21T15:31:45Z</dcterms:created>
  <dcterms:modified xsi:type="dcterms:W3CDTF">2012-07-28T13:25:57Z</dcterms:modified>
</cp:coreProperties>
</file>