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  <p:sldMasterId id="2147483745" r:id="rId2"/>
  </p:sldMasterIdLst>
  <p:notesMasterIdLst>
    <p:notesMasterId r:id="rId13"/>
  </p:notesMasterIdLst>
  <p:sldIdLst>
    <p:sldId id="266" r:id="rId3"/>
    <p:sldId id="258" r:id="rId4"/>
    <p:sldId id="265" r:id="rId5"/>
    <p:sldId id="261" r:id="rId6"/>
    <p:sldId id="281" r:id="rId7"/>
    <p:sldId id="275" r:id="rId8"/>
    <p:sldId id="282" r:id="rId9"/>
    <p:sldId id="279" r:id="rId10"/>
    <p:sldId id="283" r:id="rId11"/>
    <p:sldId id="260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effectLst>
          <a:outerShdw blurRad="38100" dist="38100" dir="2700000" algn="tl">
            <a:srgbClr val="000000">
              <a:alpha val="43137"/>
            </a:srgbClr>
          </a:outerShdw>
        </a:effectLst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effectLst>
          <a:outerShdw blurRad="38100" dist="38100" dir="2700000" algn="tl">
            <a:srgbClr val="000000">
              <a:alpha val="43137"/>
            </a:srgbClr>
          </a:outerShdw>
        </a:effectLst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effectLst>
          <a:outerShdw blurRad="38100" dist="38100" dir="2700000" algn="tl">
            <a:srgbClr val="000000">
              <a:alpha val="43137"/>
            </a:srgbClr>
          </a:outerShdw>
        </a:effectLst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effectLst>
          <a:outerShdw blurRad="38100" dist="38100" dir="2700000" algn="tl">
            <a:srgbClr val="000000">
              <a:alpha val="43137"/>
            </a:srgbClr>
          </a:outerShdw>
        </a:effectLst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effectLst>
          <a:outerShdw blurRad="38100" dist="38100" dir="2700000" algn="tl">
            <a:srgbClr val="000000">
              <a:alpha val="43137"/>
            </a:srgbClr>
          </a:outerShdw>
        </a:effectLst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effectLst>
          <a:outerShdw blurRad="38100" dist="38100" dir="2700000" algn="tl">
            <a:srgbClr val="000000">
              <a:alpha val="43137"/>
            </a:srgbClr>
          </a:outerShdw>
        </a:effectLst>
        <a:latin typeface="Arial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effectLst>
          <a:outerShdw blurRad="38100" dist="38100" dir="2700000" algn="tl">
            <a:srgbClr val="000000">
              <a:alpha val="43137"/>
            </a:srgbClr>
          </a:outerShdw>
        </a:effectLst>
        <a:latin typeface="Arial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effectLst>
          <a:outerShdw blurRad="38100" dist="38100" dir="2700000" algn="tl">
            <a:srgbClr val="000000">
              <a:alpha val="43137"/>
            </a:srgbClr>
          </a:outerShdw>
        </a:effectLst>
        <a:latin typeface="Arial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effectLst>
          <a:outerShdw blurRad="38100" dist="38100" dir="2700000" algn="tl">
            <a:srgbClr val="000000">
              <a:alpha val="43137"/>
            </a:srgbClr>
          </a:outerShdw>
        </a:effectLst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94" y="-16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viewProps" Target="view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6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#6" qsCatId="simple" csTypeId="urn:microsoft.com/office/officeart/2005/8/colors/accent1_2#6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 Mgr. Ladislava Becková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VY_52_INOVACE_22_Ústecký kraj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smtClean="0"/>
            <a:t>: Poznej svou vlast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Vlastivěda  pro  4. ročník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 custLinFactNeighborX="15152" custLinFactNeighborY="2164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 custLinFactNeighborX="0" custLinFactNeighborY="0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58CDAC94-D9B4-408E-A411-C0122F534C38}" type="presOf" srcId="{DAEA276B-ECF9-46F6-A7D3-4693B2D32BC4}" destId="{F69A1436-182C-465B-AD7F-FE48E0C090C1}" srcOrd="1" destOrd="0" presId="urn:microsoft.com/office/officeart/2005/8/layout/target3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6FBD54DE-9697-4325-9642-8E7A36E6CA22}" type="presOf" srcId="{C73C7642-F245-4585-8F88-243F9FAEF6CA}" destId="{97289DF2-90F4-4EC2-A9FC-633B00BAB610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2E79B18C-6245-45D1-800E-D13320153362}" type="presOf" srcId="{EBC41103-E2E5-4D48-9B4B-425520D3D098}" destId="{50C2F88D-8688-44C2-A854-691F34009D3B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011DD8BF-E596-4ECA-B306-B84BA9664A3D}" type="presOf" srcId="{EBC41103-E2E5-4D48-9B4B-425520D3D098}" destId="{F969C235-9271-4D34-B740-D627A121CAD0}" srcOrd="1" destOrd="0" presId="urn:microsoft.com/office/officeart/2005/8/layout/target3"/>
    <dgm:cxn modelId="{64AD265E-2968-4B33-9517-897B05DCE351}" type="presOf" srcId="{C73C7642-F245-4585-8F88-243F9FAEF6CA}" destId="{AA41A67C-3D3F-4AE9-9E0F-5D7F7BB2E741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A2AAF51E-EFE1-4D24-A8A3-E3DC899F1A1D}" type="presOf" srcId="{DAEA276B-ECF9-46F6-A7D3-4693B2D32BC4}" destId="{CDED6FE3-AD8F-4ACC-B6B8-710EDDD97598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C6D0117D-1DB2-4D47-B684-7F1E51C1B447}" type="presParOf" srcId="{71045F8C-00FA-488E-A7BD-E2E6753D979D}" destId="{626ABFF6-56C8-4386-B662-68EC364EED9D}" srcOrd="9" destOrd="0" presId="urn:microsoft.com/office/officeart/2005/8/layout/target3"/>
    <dgm:cxn modelId="{3BC83635-9D3D-438B-BCFB-3ED064E2D6C5}" type="presParOf" srcId="{71045F8C-00FA-488E-A7BD-E2E6753D979D}" destId="{6DB11F1C-D028-4800-9625-6611CA9DE6D4}" srcOrd="10" destOrd="0" presId="urn:microsoft.com/office/officeart/2005/8/layout/target3"/>
    <dgm:cxn modelId="{8CF85331-D30D-4FB3-ACCE-D07FBE458A48}" type="presParOf" srcId="{71045F8C-00FA-488E-A7BD-E2E6753D979D}" destId="{CDED6FE3-AD8F-4ACC-B6B8-710EDDD97598}" srcOrd="11" destOrd="0" presId="urn:microsoft.com/office/officeart/2005/8/layout/target3"/>
    <dgm:cxn modelId="{51CEB8A5-CE36-4908-9404-757FD1973565}" type="presParOf" srcId="{71045F8C-00FA-488E-A7BD-E2E6753D979D}" destId="{397AC6D7-84A6-4150-958F-83C92D9ACF38}" srcOrd="12" destOrd="0" presId="urn:microsoft.com/office/officeart/2005/8/layout/target3"/>
    <dgm:cxn modelId="{0BBE54AC-27D2-4F95-8193-4809D81E0FFF}" type="presParOf" srcId="{71045F8C-00FA-488E-A7BD-E2E6753D979D}" destId="{D7419528-33A6-416D-9E64-B3F7915C5149}" srcOrd="13" destOrd="0" presId="urn:microsoft.com/office/officeart/2005/8/layout/target3"/>
    <dgm:cxn modelId="{4FCB4C2B-C1D1-47BA-B30B-B2A4FCAABB13}" type="presParOf" srcId="{71045F8C-00FA-488E-A7BD-E2E6753D979D}" destId="{97289DF2-90F4-4EC2-A9FC-633B00BAB610}" srcOrd="14" destOrd="0" presId="urn:microsoft.com/office/officeart/2005/8/layout/target3"/>
    <dgm:cxn modelId="{004A2E52-737A-4A5A-8D57-47C9A0DBB0FC}" type="presParOf" srcId="{71045F8C-00FA-488E-A7BD-E2E6753D979D}" destId="{234EBA9D-95B4-4C20-A84E-6F65F1085DC6}" srcOrd="15" destOrd="0" presId="urn:microsoft.com/office/officeart/2005/8/layout/target3"/>
    <dgm:cxn modelId="{79591259-FBA9-4661-87D1-2A0C208FD8D7}" type="presParOf" srcId="{71045F8C-00FA-488E-A7BD-E2E6753D979D}" destId="{12255512-213F-41DF-90A6-8B4CD74A2B52}" srcOrd="16" destOrd="0" presId="urn:microsoft.com/office/officeart/2005/8/layout/target3"/>
    <dgm:cxn modelId="{8308CFAB-CCA8-41A3-BB05-CB95938D7DBF}" type="presParOf" srcId="{71045F8C-00FA-488E-A7BD-E2E6753D979D}" destId="{50C2F88D-8688-44C2-A854-691F34009D3B}" srcOrd="17" destOrd="0" presId="urn:microsoft.com/office/officeart/2005/8/layout/target3"/>
    <dgm:cxn modelId="{00A003CF-4BAE-4A7E-B527-319406F52F72}" type="presParOf" srcId="{71045F8C-00FA-488E-A7BD-E2E6753D979D}" destId="{4D19AB04-24FA-40C2-B203-52AE3D15E171}" srcOrd="18" destOrd="0" presId="urn:microsoft.com/office/officeart/2005/8/layout/target3"/>
    <dgm:cxn modelId="{B9F96ACF-85A4-4F67-9A67-06B353F09EDA}" type="presParOf" srcId="{71045F8C-00FA-488E-A7BD-E2E6753D979D}" destId="{832BF48F-0145-4429-9E02-8FCA946CCE9E}" srcOrd="19" destOrd="0" presId="urn:microsoft.com/office/officeart/2005/8/layout/target3"/>
    <dgm:cxn modelId="{7677268B-9AEF-40D1-B5A6-0B94534D22AF}" type="presParOf" srcId="{71045F8C-00FA-488E-A7BD-E2E6753D979D}" destId="{E7297F21-D4FD-4A41-AE58-814D01A6B5E7}" srcOrd="20" destOrd="0" presId="urn:microsoft.com/office/officeart/2005/8/layout/target3"/>
    <dgm:cxn modelId="{A319EF78-F347-46DA-B116-3702522D11D0}" type="presParOf" srcId="{71045F8C-00FA-488E-A7BD-E2E6753D979D}" destId="{F69A1436-182C-465B-AD7F-FE48E0C090C1}" srcOrd="21" destOrd="0" presId="urn:microsoft.com/office/officeart/2005/8/layout/target3"/>
    <dgm:cxn modelId="{DAED7CB4-8E8D-4C3D-B165-100F6BDBF244}" type="presParOf" srcId="{71045F8C-00FA-488E-A7BD-E2E6753D979D}" destId="{AA41A67C-3D3F-4AE9-9E0F-5D7F7BB2E741}" srcOrd="22" destOrd="0" presId="urn:microsoft.com/office/officeart/2005/8/layout/target3"/>
    <dgm:cxn modelId="{522890B7-DD76-47A8-81D6-591F69E38A08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76048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Autor: </a:t>
          </a:r>
          <a:r>
            <a:rPr lang="cs-CZ" sz="1400" kern="1200" dirty="0" smtClean="0"/>
            <a:t> Mgr. Ladislava Becková</a:t>
          </a:r>
          <a:endParaRPr lang="cs-CZ" sz="1400" kern="1200" dirty="0"/>
        </a:p>
      </dsp:txBody>
      <dsp:txXfrm>
        <a:off x="2016223" y="576048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VY_52_INOVACE_22_Ústecký kraj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Vlastivěda  pro  4. ročník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smtClean="0"/>
            <a:t>: Poznej svou vlast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6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effectLst/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effectLst/>
                <a:latin typeface="+mn-lt"/>
              </a:defRPr>
            </a:lvl1pPr>
          </a:lstStyle>
          <a:p>
            <a:pPr>
              <a:defRPr/>
            </a:pPr>
            <a:fld id="{B395E98B-3963-44C1-A99A-4069A442514C}" type="datetimeFigureOut">
              <a:rPr lang="cs-CZ"/>
              <a:pPr>
                <a:defRPr/>
              </a:pPr>
              <a:t>28.7.2012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effectLst/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effectLst/>
                <a:latin typeface="+mn-lt"/>
              </a:defRPr>
            </a:lvl1pPr>
          </a:lstStyle>
          <a:p>
            <a:pPr>
              <a:defRPr/>
            </a:pPr>
            <a:fld id="{B7BFBE7D-F046-4578-84EE-E7A60DCD2B8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1584627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3AD69D-0B03-4E7A-B06E-D9A8DD091060}" type="datetimeFigureOut">
              <a:rPr lang="cs-CZ"/>
              <a:pPr>
                <a:defRPr/>
              </a:pPr>
              <a:t>28.7.2012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7E23D0-8A9B-47EC-884F-239AD42C71D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9143096"/>
      </p:ext>
    </p:extLst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C93AE7-7089-4396-82F2-75BFDE3AA692}" type="datetimeFigureOut">
              <a:rPr lang="cs-CZ"/>
              <a:pPr>
                <a:defRPr/>
              </a:pPr>
              <a:t>28.7.2012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01343E-26AB-40BF-9548-0E2576EC5A3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2230642"/>
      </p:ext>
    </p:extLst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A1438B-8832-46EC-A323-444F8A9CF38D}" type="datetimeFigureOut">
              <a:rPr lang="cs-CZ"/>
              <a:pPr>
                <a:defRPr/>
              </a:pPr>
              <a:t>28.7.2012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2C4191-351C-456A-8271-0BA6C1E6D94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376299"/>
      </p:ext>
    </p:extLst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FF0B05-B007-460A-9F60-FFAE280F772C}" type="datetimeFigureOut">
              <a:rPr lang="cs-CZ"/>
              <a:pPr>
                <a:defRPr/>
              </a:pPr>
              <a:t>28.7.2012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746106-C340-4D66-B08D-FE602CF6868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1640199"/>
      </p:ext>
    </p:extLst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328527-9006-4084-A7A2-549FD0112DD2}" type="datetimeFigureOut">
              <a:rPr lang="cs-CZ"/>
              <a:pPr>
                <a:defRPr/>
              </a:pPr>
              <a:t>28.7.2012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0E8E04-1786-468F-8A23-4994CD9EA41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0956889"/>
      </p:ext>
    </p:extLst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E2DBB6-6B41-4D09-B4BD-37B0DAD1C5DA}" type="datetimeFigureOut">
              <a:rPr lang="cs-CZ"/>
              <a:pPr>
                <a:defRPr/>
              </a:pPr>
              <a:t>28.7.2012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A90E7E-A42F-45F5-987E-62B6D871F72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0253418"/>
      </p:ext>
    </p:extLst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9FDB89-1B77-4FD9-8EFC-8F1891A25089}" type="datetimeFigureOut">
              <a:rPr lang="cs-CZ"/>
              <a:pPr>
                <a:defRPr/>
              </a:pPr>
              <a:t>28.7.2012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25BC5A-B29D-4EE1-89F1-B0A267FA76D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0457281"/>
      </p:ext>
    </p:extLst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C7D712-6B76-42EE-B1B6-7D739132060E}" type="datetimeFigureOut">
              <a:rPr lang="cs-CZ"/>
              <a:pPr>
                <a:defRPr/>
              </a:pPr>
              <a:t>28.7.2012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88C5C8-345F-48FC-98D2-103A1BF060B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8909896"/>
      </p:ext>
    </p:extLst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316C47-4426-4F55-BA96-A34E56C6CBCE}" type="datetimeFigureOut">
              <a:rPr lang="cs-CZ"/>
              <a:pPr>
                <a:defRPr/>
              </a:pPr>
              <a:t>28.7.2012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1964FA-BB7F-487B-8488-7F2877AC7A4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0421421"/>
      </p:ext>
    </p:extLst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C65ED2-AC7C-4A99-9DFA-131B2A4DD4D4}" type="datetimeFigureOut">
              <a:rPr lang="cs-CZ"/>
              <a:pPr>
                <a:defRPr/>
              </a:pPr>
              <a:t>28.7.2012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EBC5D3-80B6-4339-906F-2DD6831E924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7966012"/>
      </p:ext>
    </p:extLst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C3E74B-A25C-4A15-AD33-FED15C3F66E0}" type="datetimeFigureOut">
              <a:rPr lang="cs-CZ"/>
              <a:pPr>
                <a:defRPr/>
              </a:pPr>
              <a:t>28.7.2012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1A9495-AB83-4173-8EB4-4DD97179569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506557"/>
      </p:ext>
    </p:extLst>
  </p:cSld>
  <p:clrMapOvr>
    <a:masterClrMapping/>
  </p:clrMapOvr>
  <p:transition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5842" name="Group 2"/>
          <p:cNvGrpSpPr>
            <a:grpSpLocks/>
          </p:cNvGrpSpPr>
          <p:nvPr/>
        </p:nvGrpSpPr>
        <p:grpSpPr bwMode="auto">
          <a:xfrm>
            <a:off x="0" y="0"/>
            <a:ext cx="9142413" cy="6858000"/>
            <a:chOff x="0" y="0"/>
            <a:chExt cx="5759" cy="4320"/>
          </a:xfrm>
        </p:grpSpPr>
        <p:sp>
          <p:nvSpPr>
            <p:cNvPr id="35843" name="Rectangle 3"/>
            <p:cNvSpPr>
              <a:spLocks noChangeArrowheads="1"/>
            </p:cNvSpPr>
            <p:nvPr/>
          </p:nvSpPr>
          <p:spPr bwMode="auto">
            <a:xfrm>
              <a:off x="0" y="0"/>
              <a:ext cx="910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accent1"/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grpSp>
          <p:nvGrpSpPr>
            <p:cNvPr id="35844" name="Group 4"/>
            <p:cNvGrpSpPr>
              <a:grpSpLocks/>
            </p:cNvGrpSpPr>
            <p:nvPr/>
          </p:nvGrpSpPr>
          <p:grpSpPr bwMode="auto">
            <a:xfrm>
              <a:off x="381" y="2280"/>
              <a:ext cx="5369" cy="48"/>
              <a:chOff x="381" y="2280"/>
              <a:chExt cx="5369" cy="48"/>
            </a:xfrm>
          </p:grpSpPr>
          <p:sp>
            <p:nvSpPr>
              <p:cNvPr id="35845" name="Line 5"/>
              <p:cNvSpPr>
                <a:spLocks noChangeShapeType="1"/>
              </p:cNvSpPr>
              <p:nvPr/>
            </p:nvSpPr>
            <p:spPr bwMode="auto">
              <a:xfrm>
                <a:off x="381" y="2328"/>
                <a:ext cx="5369" cy="0"/>
              </a:xfrm>
              <a:prstGeom prst="line">
                <a:avLst/>
              </a:prstGeom>
              <a:noFill/>
              <a:ln w="25400" cap="sq">
                <a:solidFill>
                  <a:schemeClr val="hlink"/>
                </a:solidFill>
                <a:round/>
                <a:headEnd type="none" w="sm" len="sm"/>
                <a:tailEnd type="none" w="sm" len="sm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35846" name="Line 6"/>
              <p:cNvSpPr>
                <a:spLocks noChangeShapeType="1"/>
              </p:cNvSpPr>
              <p:nvPr/>
            </p:nvSpPr>
            <p:spPr bwMode="auto">
              <a:xfrm>
                <a:off x="381" y="2280"/>
                <a:ext cx="5369" cy="0"/>
              </a:xfrm>
              <a:prstGeom prst="line">
                <a:avLst/>
              </a:prstGeom>
              <a:noFill/>
              <a:ln w="76200" cap="sq">
                <a:solidFill>
                  <a:schemeClr val="hlink"/>
                </a:solidFill>
                <a:round/>
                <a:headEnd type="none" w="sm" len="sm"/>
                <a:tailEnd type="none" w="sm" len="sm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</p:grpSp>
        <p:sp>
          <p:nvSpPr>
            <p:cNvPr id="35847" name="Rectangle 7"/>
            <p:cNvSpPr>
              <a:spLocks noChangeArrowheads="1"/>
            </p:cNvSpPr>
            <p:nvPr/>
          </p:nvSpPr>
          <p:spPr bwMode="auto">
            <a:xfrm>
              <a:off x="384" y="960"/>
              <a:ext cx="5375" cy="384"/>
            </a:xfrm>
            <a:prstGeom prst="rect">
              <a:avLst/>
            </a:prstGeom>
            <a:gradFill rotWithShape="0">
              <a:gsLst>
                <a:gs pos="0">
                  <a:schemeClr val="accent1"/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35848" name="Rectangle 8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2286000"/>
            <a:ext cx="7772400" cy="1143000"/>
          </a:xfrm>
        </p:spPr>
        <p:txBody>
          <a:bodyPr anchor="ctr"/>
          <a:lstStyle>
            <a:lvl1pPr algn="ctr">
              <a:defRPr/>
            </a:lvl1pPr>
          </a:lstStyle>
          <a:p>
            <a:pPr lvl="0"/>
            <a:r>
              <a:rPr lang="cs-CZ" noProof="0" smtClean="0"/>
              <a:t>Klepnutím upravíte styl předlohy nadpisu.</a:t>
            </a:r>
          </a:p>
        </p:txBody>
      </p:sp>
      <p:sp>
        <p:nvSpPr>
          <p:cNvPr id="35849" name="Rectangle 9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pPr lvl="0"/>
            <a:r>
              <a:rPr lang="cs-CZ" noProof="0" smtClean="0"/>
              <a:t>Klepnutím upravíte styl předlohy podnadpisu.</a:t>
            </a:r>
          </a:p>
        </p:txBody>
      </p:sp>
      <p:sp>
        <p:nvSpPr>
          <p:cNvPr id="35850" name="Rectangle 10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5851" name="Rectangle 11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AC982C34-836B-478C-A5E9-BB96136BA9A4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35852" name="Rectangle 12"/>
          <p:cNvSpPr>
            <a:spLocks noGrp="1" noChangeArrowheads="1"/>
          </p:cNvSpPr>
          <p:nvPr>
            <p:ph type="dt" sz="half" idx="2"/>
          </p:nvPr>
        </p:nvSpPr>
        <p:spPr/>
        <p:txBody>
          <a:bodyPr/>
          <a:lstStyle>
            <a:lvl1pPr>
              <a:defRPr/>
            </a:lvl1pPr>
          </a:lstStyle>
          <a:p>
            <a:fld id="{5A8477A8-CB06-43EB-830D-B41ACBAAAC5F}" type="datetimeFigureOut">
              <a:rPr lang="cs-CZ"/>
              <a:pPr/>
              <a:t>28.7.2012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B0E3663B-0BE7-4CB9-9381-A7AE8DB270FE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633ED80F-DE89-443B-A3A9-F4282B80B16D}" type="datetimeFigureOut">
              <a:rPr lang="cs-CZ"/>
              <a:pPr/>
              <a:t>28.7.2012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4626577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D0ADB48A-301F-4B69-8766-5FD1F7A48EAC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6B2ADBAA-A1BB-4B6F-B5A6-7FB1FAED73F7}" type="datetimeFigureOut">
              <a:rPr lang="cs-CZ"/>
              <a:pPr/>
              <a:t>28.7.2012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348410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143000" y="1790700"/>
            <a:ext cx="3810000" cy="43815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105400" y="1790700"/>
            <a:ext cx="3810000" cy="43815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23518B9F-AA57-4BCE-A68A-EA6725AF90C7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77665514-28A4-4B4B-9C12-7A5354C9F4AB}" type="datetimeFigureOut">
              <a:rPr lang="cs-CZ"/>
              <a:pPr/>
              <a:t>28.7.2012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711154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CBBA796A-D005-4A5F-9744-F2EA2A81EC31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E71BC414-A1F5-4B35-8AC7-299A194A3AC2}" type="datetimeFigureOut">
              <a:rPr lang="cs-CZ"/>
              <a:pPr/>
              <a:t>28.7.2012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82288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3DBE4D2C-96F4-462C-B41E-27E76C886929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88297B89-EBD7-41C9-BD50-DBA1CE56FC38}" type="datetimeFigureOut">
              <a:rPr lang="cs-CZ"/>
              <a:pPr/>
              <a:t>28.7.2012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157687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8C48591E-BDE3-43DC-8609-6A0A5AF2751F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00758EF8-9EC8-40EA-BF14-8C0E916A6BFD}" type="datetimeFigureOut">
              <a:rPr lang="cs-CZ"/>
              <a:pPr/>
              <a:t>28.7.2012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675093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7073D7FB-5D73-4123-A1ED-83DA97C699D8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30F490BC-8C30-4198-B38E-947520D79F04}" type="datetimeFigureOut">
              <a:rPr lang="cs-CZ"/>
              <a:pPr/>
              <a:t>28.7.2012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922890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C14AD07A-0416-49A4-86B4-8185EEFC6892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67F954BD-62E9-4654-A684-0D9ACAB9577A}" type="datetimeFigureOut">
              <a:rPr lang="cs-CZ"/>
              <a:pPr/>
              <a:t>28.7.2012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3312488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464581E1-8B10-4A6D-BE4F-FF517094ED99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AB6C4174-4ECA-4413-BF3A-FC8549C3E780}" type="datetimeFigureOut">
              <a:rPr lang="cs-CZ"/>
              <a:pPr/>
              <a:t>28.7.2012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76759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34188" y="266700"/>
            <a:ext cx="2081212" cy="59055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90550" y="266700"/>
            <a:ext cx="6091238" cy="59055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1D022ABB-4163-4021-85A4-E3163A929581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78D2C316-1C47-4F39-BD5C-E43B8D412734}" type="datetimeFigureOut">
              <a:rPr lang="cs-CZ"/>
              <a:pPr/>
              <a:t>28.7.2012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56860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effectLst/>
                <a:latin typeface="+mn-lt"/>
              </a:defRPr>
            </a:lvl1pPr>
          </a:lstStyle>
          <a:p>
            <a:pPr>
              <a:defRPr/>
            </a:pPr>
            <a:fld id="{DC5E8E35-C56E-4E35-BEC3-774FB29D755B}" type="datetimeFigureOut">
              <a:rPr lang="cs-CZ"/>
              <a:pPr>
                <a:defRPr/>
              </a:pPr>
              <a:t>28.7.2012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effectLst/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effectLst/>
                <a:latin typeface="+mn-lt"/>
              </a:defRPr>
            </a:lvl1pPr>
          </a:lstStyle>
          <a:p>
            <a:pPr>
              <a:defRPr/>
            </a:pPr>
            <a:fld id="{B29589D5-23A0-4B19-BEF1-4CE607B55F2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6" r:id="rId2"/>
    <p:sldLayoutId id="2147483755" r:id="rId3"/>
    <p:sldLayoutId id="2147483754" r:id="rId4"/>
    <p:sldLayoutId id="2147483753" r:id="rId5"/>
    <p:sldLayoutId id="2147483752" r:id="rId6"/>
    <p:sldLayoutId id="2147483751" r:id="rId7"/>
    <p:sldLayoutId id="2147483750" r:id="rId8"/>
    <p:sldLayoutId id="2147483749" r:id="rId9"/>
    <p:sldLayoutId id="2147483748" r:id="rId10"/>
    <p:sldLayoutId id="2147483747" r:id="rId11"/>
  </p:sldLayoutIdLst>
  <p:transition/>
  <p:timing>
    <p:tnLst>
      <p:par>
        <p:cTn id="1" dur="indefinite" restart="never" nodeType="tmRoot"/>
      </p:par>
    </p:tnLst>
  </p:timing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2"/>
            </a:gs>
            <a:gs pos="100000">
              <a:schemeClr val="bg1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ChangeArrowheads="1"/>
          </p:cNvSpPr>
          <p:nvPr/>
        </p:nvSpPr>
        <p:spPr bwMode="auto">
          <a:xfrm>
            <a:off x="0" y="0"/>
            <a:ext cx="1444625" cy="6858000"/>
          </a:xfrm>
          <a:prstGeom prst="rect">
            <a:avLst/>
          </a:prstGeom>
          <a:gradFill rotWithShape="0">
            <a:gsLst>
              <a:gs pos="0">
                <a:schemeClr val="bg1"/>
              </a:gs>
              <a:gs pos="100000">
                <a:schemeClr val="accent1"/>
              </a:gs>
            </a:gsLst>
            <a:lin ang="54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kumimoji="1" lang="cs-CZ">
              <a:effectLst/>
            </a:endParaRPr>
          </a:p>
        </p:txBody>
      </p:sp>
      <p:grpSp>
        <p:nvGrpSpPr>
          <p:cNvPr id="34819" name="Group 3"/>
          <p:cNvGrpSpPr>
            <a:grpSpLocks/>
          </p:cNvGrpSpPr>
          <p:nvPr/>
        </p:nvGrpSpPr>
        <p:grpSpPr bwMode="auto">
          <a:xfrm>
            <a:off x="620713" y="1447800"/>
            <a:ext cx="8523287" cy="76200"/>
            <a:chOff x="381" y="888"/>
            <a:chExt cx="5369" cy="48"/>
          </a:xfrm>
        </p:grpSpPr>
        <p:sp>
          <p:nvSpPr>
            <p:cNvPr id="34820" name="Line 4"/>
            <p:cNvSpPr>
              <a:spLocks noChangeShapeType="1"/>
            </p:cNvSpPr>
            <p:nvPr/>
          </p:nvSpPr>
          <p:spPr bwMode="auto">
            <a:xfrm>
              <a:off x="381" y="936"/>
              <a:ext cx="5369" cy="0"/>
            </a:xfrm>
            <a:prstGeom prst="line">
              <a:avLst/>
            </a:prstGeom>
            <a:noFill/>
            <a:ln w="25400" cap="sq">
              <a:solidFill>
                <a:schemeClr val="hlink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4821" name="Line 5"/>
            <p:cNvSpPr>
              <a:spLocks noChangeShapeType="1"/>
            </p:cNvSpPr>
            <p:nvPr/>
          </p:nvSpPr>
          <p:spPr bwMode="auto">
            <a:xfrm>
              <a:off x="381" y="888"/>
              <a:ext cx="5369" cy="0"/>
            </a:xfrm>
            <a:prstGeom prst="line">
              <a:avLst/>
            </a:prstGeom>
            <a:noFill/>
            <a:ln w="76200" cap="sq">
              <a:solidFill>
                <a:schemeClr val="hlink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34822" name="Rectangle 6"/>
          <p:cNvSpPr>
            <a:spLocks noGrp="1" noChangeArrowheads="1"/>
          </p:cNvSpPr>
          <p:nvPr>
            <p:ph type="title"/>
          </p:nvPr>
        </p:nvSpPr>
        <p:spPr bwMode="auto">
          <a:xfrm>
            <a:off x="590550" y="266700"/>
            <a:ext cx="8324850" cy="1104900"/>
          </a:xfrm>
          <a:prstGeom prst="rect">
            <a:avLst/>
          </a:prstGeom>
          <a:noFill/>
          <a:ln>
            <a:noFill/>
          </a:ln>
          <a:effectLst>
            <a:outerShdw dist="3592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2075" tIns="46038" rIns="92075" bIns="46038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upravíte styl předlohy nadpisu.</a:t>
            </a:r>
          </a:p>
        </p:txBody>
      </p:sp>
      <p:sp>
        <p:nvSpPr>
          <p:cNvPr id="34823" name="Rectangle 7"/>
          <p:cNvSpPr>
            <a:spLocks noGrp="1" noChangeArrowheads="1"/>
          </p:cNvSpPr>
          <p:nvPr>
            <p:ph type="body" idx="1"/>
          </p:nvPr>
        </p:nvSpPr>
        <p:spPr bwMode="auto">
          <a:xfrm>
            <a:off x="1143000" y="1790700"/>
            <a:ext cx="7772400" cy="4381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92075" tIns="46038" rIns="92075" bIns="46038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upravíte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34824" name="Rectangle 8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276600" y="64008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92075" tIns="46038" rIns="92075" bIns="46038" numCol="1" anchor="ctr" anchorCtr="0" compatLnSpc="1">
            <a:prstTxWarp prst="textNoShape">
              <a:avLst/>
            </a:prstTxWarp>
          </a:bodyPr>
          <a:lstStyle>
            <a:lvl1pPr algn="ctr">
              <a:defRPr sz="1400">
                <a:effectLst/>
              </a:defRPr>
            </a:lvl1pPr>
          </a:lstStyle>
          <a:p>
            <a:endParaRPr lang="cs-CZ"/>
          </a:p>
        </p:txBody>
      </p:sp>
      <p:sp>
        <p:nvSpPr>
          <p:cNvPr id="34825" name="Rectangle 9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7010400" y="64008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none" lIns="92075" tIns="46038" rIns="92075" bIns="46038" numCol="1" anchor="ctr" anchorCtr="0" compatLnSpc="1">
            <a:prstTxWarp prst="textNoShape">
              <a:avLst/>
            </a:prstTxWarp>
          </a:bodyPr>
          <a:lstStyle>
            <a:lvl1pPr algn="r">
              <a:defRPr sz="1400">
                <a:effectLst/>
              </a:defRPr>
            </a:lvl1pPr>
          </a:lstStyle>
          <a:p>
            <a:fld id="{26F22B92-2CFD-48F5-9C73-D7BA2D3449F3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34826" name="Rectangle 10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0" y="64008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92075" tIns="46038" rIns="92075" bIns="46038" numCol="1" anchor="ctr" anchorCtr="0" compatLnSpc="1">
            <a:prstTxWarp prst="textNoShape">
              <a:avLst/>
            </a:prstTxWarp>
          </a:bodyPr>
          <a:lstStyle>
            <a:lvl1pPr>
              <a:defRPr sz="1400">
                <a:effectLst/>
              </a:defRPr>
            </a:lvl1pPr>
          </a:lstStyle>
          <a:p>
            <a:fld id="{D81CB2EE-98D5-4B71-A6E1-5B65DB8A25D7}" type="datetimeFigureOut">
              <a:rPr lang="cs-CZ"/>
              <a:pPr/>
              <a:t>28.7.2012</a:t>
            </a:fld>
            <a:endParaRPr lang="cs-CZ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746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2pPr>
      <a:lvl3pPr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3pPr>
      <a:lvl4pPr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4pPr>
      <a:lvl5pPr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5pPr>
      <a:lvl6pPr marL="457200"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6pPr>
      <a:lvl7pPr marL="914400"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7pPr>
      <a:lvl8pPr marL="1371600"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8pPr>
      <a:lvl9pPr marL="1828800"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tx2"/>
        </a:buClr>
        <a:buSzPct val="90000"/>
        <a:buFont typeface="Wingdings" pitchFamily="2" charset="2"/>
        <a:buChar char="n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tx2"/>
        </a:buClr>
        <a:buChar char="–"/>
        <a:defRPr sz="32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SzPct val="75000"/>
        <a:buFont typeface="Wingdings" pitchFamily="2" charset="2"/>
        <a:buChar char="v"/>
        <a:defRPr sz="32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–"/>
        <a:defRPr sz="32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–"/>
        <a:defRPr sz="32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–"/>
        <a:defRPr sz="32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–"/>
        <a:defRPr sz="32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–"/>
        <a:defRPr sz="32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–"/>
        <a:defRPr sz="32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318807459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5059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050" y="317500"/>
            <a:ext cx="5402263" cy="1049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76375" y="692150"/>
            <a:ext cx="7058025" cy="6063198"/>
          </a:xfrm>
          <a:prstGeom prst="rect">
            <a:avLst/>
          </a:prstGeom>
          <a:noFill/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r>
              <a:rPr lang="cs-CZ" dirty="0">
                <a:effectLst/>
                <a:latin typeface="Times New Roman" pitchFamily="18" charset="0"/>
                <a:cs typeface="Times New Roman" pitchFamily="18" charset="0"/>
              </a:rPr>
              <a:t>                              </a:t>
            </a:r>
            <a:r>
              <a:rPr lang="cs-CZ" sz="2800" b="1" dirty="0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A N O T A C E</a:t>
            </a:r>
          </a:p>
          <a:p>
            <a:endParaRPr lang="cs-CZ" dirty="0">
              <a:effectLst>
                <a:outerShdw blurRad="38100" dist="38100" dir="2700000" algn="tl">
                  <a:srgbClr val="000000"/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endParaRPr lang="cs-CZ" dirty="0">
              <a:effectLst>
                <a:outerShdw blurRad="38100" dist="38100" dir="2700000" algn="tl">
                  <a:srgbClr val="000000"/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>
              <a:buFont typeface="Arial" charset="0"/>
              <a:buChar char="•"/>
            </a:pPr>
            <a:r>
              <a:rPr lang="cs-CZ" dirty="0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  Určeno pro  4. ročník</a:t>
            </a:r>
          </a:p>
          <a:p>
            <a:pPr>
              <a:buFont typeface="Arial" charset="0"/>
              <a:buChar char="•"/>
            </a:pPr>
            <a:endParaRPr lang="cs-CZ" dirty="0">
              <a:effectLst>
                <a:outerShdw blurRad="38100" dist="38100" dir="2700000" algn="tl">
                  <a:srgbClr val="000000"/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>
              <a:buFont typeface="Arial" charset="0"/>
              <a:buChar char="•"/>
            </a:pPr>
            <a:r>
              <a:rPr lang="cs-CZ" dirty="0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  Orientace na mapě</a:t>
            </a:r>
          </a:p>
          <a:p>
            <a:endParaRPr lang="cs-CZ" dirty="0">
              <a:effectLst>
                <a:outerShdw blurRad="38100" dist="38100" dir="2700000" algn="tl">
                  <a:srgbClr val="000000"/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>
              <a:buFont typeface="Arial" charset="0"/>
              <a:buChar char="•"/>
            </a:pPr>
            <a:r>
              <a:rPr lang="cs-CZ" dirty="0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  Měření vzdáleností</a:t>
            </a:r>
          </a:p>
          <a:p>
            <a:pPr>
              <a:buFont typeface="Arial" charset="0"/>
              <a:buChar char="•"/>
            </a:pPr>
            <a:endParaRPr lang="cs-CZ" dirty="0">
              <a:effectLst>
                <a:outerShdw blurRad="38100" dist="38100" dir="2700000" algn="tl">
                  <a:srgbClr val="000000"/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>
              <a:buFont typeface="Arial" charset="0"/>
              <a:buChar char="•"/>
            </a:pPr>
            <a:r>
              <a:rPr lang="cs-CZ" dirty="0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  Práce  na  interaktivní  tabuli</a:t>
            </a:r>
          </a:p>
          <a:p>
            <a:pPr>
              <a:buFont typeface="Arial" charset="0"/>
              <a:buChar char="•"/>
            </a:pPr>
            <a:endParaRPr lang="cs-CZ" dirty="0">
              <a:effectLst>
                <a:outerShdw blurRad="38100" dist="38100" dir="2700000" algn="tl">
                  <a:srgbClr val="000000"/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>
              <a:buFont typeface="Arial" charset="0"/>
              <a:buChar char="•"/>
            </a:pPr>
            <a:r>
              <a:rPr lang="cs-CZ" dirty="0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  Tisk jednotlivých částí </a:t>
            </a:r>
            <a:r>
              <a:rPr lang="cs-CZ" dirty="0" smtClean="0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(pero</a:t>
            </a:r>
            <a:r>
              <a:rPr lang="cs-CZ" dirty="0" smtClean="0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mtClean="0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měřítko, atlas</a:t>
            </a:r>
            <a:r>
              <a:rPr lang="cs-CZ" dirty="0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)</a:t>
            </a:r>
          </a:p>
          <a:p>
            <a:pPr>
              <a:buFont typeface="Arial" charset="0"/>
              <a:buChar char="•"/>
            </a:pPr>
            <a:endParaRPr lang="cs-CZ" dirty="0">
              <a:effectLst>
                <a:outerShdw blurRad="38100" dist="38100" dir="2700000" algn="tl">
                  <a:srgbClr val="000000"/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>
              <a:buFont typeface="Arial" charset="0"/>
              <a:buChar char="•"/>
            </a:pPr>
            <a:r>
              <a:rPr lang="cs-CZ" dirty="0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  Inovace: Kontrola práce pomocí interaktivní tabule</a:t>
            </a:r>
          </a:p>
          <a:p>
            <a:pPr>
              <a:buFont typeface="Arial" charset="0"/>
              <a:buChar char="•"/>
            </a:pPr>
            <a:endParaRPr lang="cs-CZ" dirty="0">
              <a:effectLst/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>
                <a:effectLst/>
                <a:latin typeface="Times New Roman" pitchFamily="18" charset="0"/>
                <a:cs typeface="Times New Roman" pitchFamily="18" charset="0"/>
              </a:rPr>
              <a:t>                   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/>
          </p:cNvSpPr>
          <p:nvPr>
            <p:ph type="title"/>
          </p:nvPr>
        </p:nvSpPr>
        <p:spPr>
          <a:xfrm>
            <a:off x="107950" y="1052513"/>
            <a:ext cx="8928100" cy="4248150"/>
          </a:xfrm>
        </p:spPr>
        <p:txBody>
          <a:bodyPr/>
          <a:lstStyle/>
          <a:p>
            <a:r>
              <a:rPr lang="cs-CZ" sz="8800" b="1" smtClean="0">
                <a:solidFill>
                  <a:schemeClr val="tx2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</a:rPr>
              <a:t>ÚSTECKÝ  KRAJ </a:t>
            </a:r>
            <a:endParaRPr lang="cs-CZ" smtClean="0">
              <a:solidFill>
                <a:schemeClr val="folHlink"/>
              </a:solidFill>
              <a:latin typeface="Arial" charset="0"/>
            </a:endParaRPr>
          </a:p>
        </p:txBody>
      </p:sp>
    </p:spTree>
  </p:cSld>
  <p:clrMapOvr>
    <a:masterClrMapping/>
  </p:clrMapOvr>
  <p:transition>
    <p:strips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3.61111E-6 3.33333E-6  C 0.06892 3.33333E-6  0.125 0.02847  0.125 0.06389  C 0.125 0.09907  0.06892 0.12777  3.61111E-6 0.12777  C -0.0691 0.12777  -0.125 0.09907  -0.125 0.06389  C -0.125 0.02847  -0.0691 3.33333E-6  3.61111E-6 3.33333E-6  Z " pathEditMode="relative">
                                      <p:cBhvr>
                                        <p:cTn id="6" dur="2000" fill="hold"/>
                                        <p:tgtEl>
                                          <p:spTgt spid="2867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67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476375" y="476250"/>
            <a:ext cx="7343775" cy="5545138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r>
              <a:rPr lang="cs-CZ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    </a:t>
            </a:r>
            <a:r>
              <a:rPr lang="cs-CZ" sz="2400" u="sng" dirty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ÚKOL:</a:t>
            </a:r>
          </a:p>
          <a:p>
            <a:pPr>
              <a:buFont typeface="Wingdings" pitchFamily="2" charset="2"/>
              <a:buNone/>
            </a:pPr>
            <a:endParaRPr lang="cs-CZ" sz="2400" dirty="0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 typeface="Wingdings" pitchFamily="2" charset="2"/>
              <a:buNone/>
            </a:pPr>
            <a:endParaRPr lang="cs-CZ" sz="2400" dirty="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 typeface="Wingdings" pitchFamily="2" charset="2"/>
              <a:buNone/>
            </a:pPr>
            <a:endParaRPr lang="cs-CZ" sz="2400" dirty="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 typeface="Wingdings" pitchFamily="2" charset="2"/>
              <a:buNone/>
            </a:pPr>
            <a:endParaRPr lang="cs-CZ" sz="2400" dirty="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r>
              <a:rPr lang="cs-CZ" sz="24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Vyjedeme vlakem z Prahy směrem na SZ. </a:t>
            </a:r>
          </a:p>
          <a:p>
            <a:pPr>
              <a:buFont typeface="Wingdings" pitchFamily="2" charset="2"/>
              <a:buNone/>
            </a:pPr>
            <a:r>
              <a:rPr lang="cs-CZ" sz="24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    Trať vede přes města (doplň jejich názvy</a:t>
            </a:r>
            <a:r>
              <a:rPr lang="cs-CZ" sz="24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).</a:t>
            </a:r>
            <a:endParaRPr lang="cs-CZ" sz="2400" dirty="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 typeface="Wingdings" pitchFamily="2" charset="2"/>
              <a:buNone/>
            </a:pPr>
            <a:endParaRPr lang="cs-CZ" sz="2400" dirty="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 typeface="Wingdings" pitchFamily="2" charset="2"/>
              <a:buNone/>
            </a:pPr>
            <a:r>
              <a:rPr lang="cs-CZ" sz="24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    K R . . . . .  nad Vltavou</a:t>
            </a:r>
          </a:p>
          <a:p>
            <a:pPr>
              <a:buFont typeface="Wingdings" pitchFamily="2" charset="2"/>
              <a:buNone/>
            </a:pPr>
            <a:r>
              <a:rPr lang="cs-CZ" sz="24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    R O U . . . . .  nad Labem – jižně od tohoto</a:t>
            </a:r>
          </a:p>
          <a:p>
            <a:pPr>
              <a:buFont typeface="Wingdings" pitchFamily="2" charset="2"/>
              <a:buNone/>
            </a:pPr>
            <a:r>
              <a:rPr lang="cs-CZ" sz="24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    města uvidíme horu Ř . . </a:t>
            </a:r>
          </a:p>
          <a:p>
            <a:pPr>
              <a:buFont typeface="Wingdings" pitchFamily="2" charset="2"/>
              <a:buNone/>
            </a:pPr>
            <a:r>
              <a:rPr lang="cs-CZ" sz="24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    </a:t>
            </a:r>
          </a:p>
          <a:p>
            <a:pPr>
              <a:buFont typeface="Wingdings" pitchFamily="2" charset="2"/>
              <a:buNone/>
            </a:pPr>
            <a:r>
              <a:rPr lang="cs-CZ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    </a:t>
            </a:r>
          </a:p>
          <a:p>
            <a:pPr>
              <a:buFont typeface="Wingdings" pitchFamily="2" charset="2"/>
              <a:buNone/>
            </a:pPr>
            <a:endParaRPr lang="cs-CZ" dirty="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 typeface="Wingdings" pitchFamily="2" charset="2"/>
              <a:buNone/>
            </a:pPr>
            <a:endParaRPr lang="cs-CZ" dirty="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 typeface="Wingdings" pitchFamily="2" charset="2"/>
              <a:buNone/>
            </a:pPr>
            <a:endParaRPr lang="cs-CZ" dirty="0"/>
          </a:p>
          <a:p>
            <a:pPr>
              <a:buFont typeface="Wingdings" pitchFamily="2" charset="2"/>
              <a:buNone/>
            </a:pPr>
            <a:endParaRPr lang="cs-CZ" dirty="0"/>
          </a:p>
          <a:p>
            <a:pPr>
              <a:buFont typeface="Wingdings" pitchFamily="2" charset="2"/>
              <a:buNone/>
            </a:pPr>
            <a:endParaRPr lang="cs-CZ" dirty="0"/>
          </a:p>
          <a:p>
            <a:pPr>
              <a:buFont typeface="Wingdings" pitchFamily="2" charset="2"/>
              <a:buNone/>
            </a:pPr>
            <a:endParaRPr lang="cs-CZ" dirty="0"/>
          </a:p>
          <a:p>
            <a:pPr>
              <a:buFont typeface="Wingdings" pitchFamily="2" charset="2"/>
              <a:buNone/>
            </a:pPr>
            <a:endParaRPr lang="cs-CZ" dirty="0"/>
          </a:p>
          <a:p>
            <a:pPr>
              <a:buFont typeface="Wingdings" pitchFamily="2" charset="2"/>
              <a:buNone/>
            </a:pPr>
            <a:endParaRPr lang="cs-CZ" dirty="0"/>
          </a:p>
          <a:p>
            <a:pPr>
              <a:buFont typeface="Wingdings" pitchFamily="2" charset="2"/>
              <a:buNone/>
            </a:pPr>
            <a:endParaRPr lang="cs-CZ" dirty="0"/>
          </a:p>
          <a:p>
            <a:pPr>
              <a:buFont typeface="Wingdings" pitchFamily="2" charset="2"/>
              <a:buNone/>
            </a:pPr>
            <a:endParaRPr lang="cs-CZ" sz="40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0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1476375" y="476250"/>
            <a:ext cx="7343775" cy="5545138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r>
              <a:rPr lang="cs-CZ">
                <a:effectLst>
                  <a:outerShdw blurRad="38100" dist="38100" dir="2700000" algn="tl">
                    <a:srgbClr val="000000"/>
                  </a:outerShdw>
                </a:effectLst>
              </a:rPr>
              <a:t>    </a:t>
            </a:r>
            <a:r>
              <a:rPr lang="cs-CZ" sz="2400" u="sng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ŘEŠENÍ:</a:t>
            </a:r>
          </a:p>
          <a:p>
            <a:pPr>
              <a:buFont typeface="Wingdings" pitchFamily="2" charset="2"/>
              <a:buNone/>
            </a:pPr>
            <a:endParaRPr lang="cs-CZ" sz="2400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 typeface="Wingdings" pitchFamily="2" charset="2"/>
              <a:buNone/>
            </a:pPr>
            <a:endParaRPr lang="cs-CZ" sz="240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 typeface="Wingdings" pitchFamily="2" charset="2"/>
              <a:buNone/>
            </a:pPr>
            <a:endParaRPr lang="cs-CZ" sz="240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 typeface="Wingdings" pitchFamily="2" charset="2"/>
              <a:buNone/>
            </a:pPr>
            <a:endParaRPr lang="cs-CZ" sz="240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Kralupy nad Vltavou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Roudnice nad Labem, Říp 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</a:t>
            </a:r>
          </a:p>
          <a:p>
            <a:pPr>
              <a:buFont typeface="Wingdings" pitchFamily="2" charset="2"/>
              <a:buNone/>
            </a:pPr>
            <a:r>
              <a:rPr lang="cs-CZ">
                <a:effectLst>
                  <a:outerShdw blurRad="38100" dist="38100" dir="2700000" algn="tl">
                    <a:srgbClr val="000000"/>
                  </a:outerShdw>
                </a:effectLst>
              </a:rPr>
              <a:t>    </a:t>
            </a:r>
          </a:p>
          <a:p>
            <a:pPr>
              <a:buFont typeface="Wingdings" pitchFamily="2" charset="2"/>
              <a:buNone/>
            </a:pPr>
            <a:endParaRPr lang="cs-CZ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 typeface="Wingdings" pitchFamily="2" charset="2"/>
              <a:buNone/>
            </a:pPr>
            <a:endParaRPr lang="cs-CZ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 typeface="Wingdings" pitchFamily="2" charset="2"/>
              <a:buNone/>
            </a:pPr>
            <a:endParaRPr lang="cs-CZ"/>
          </a:p>
          <a:p>
            <a:pPr>
              <a:buFont typeface="Wingdings" pitchFamily="2" charset="2"/>
              <a:buNone/>
            </a:pPr>
            <a:endParaRPr lang="cs-CZ"/>
          </a:p>
          <a:p>
            <a:pPr>
              <a:buFont typeface="Wingdings" pitchFamily="2" charset="2"/>
              <a:buNone/>
            </a:pPr>
            <a:endParaRPr lang="cs-CZ"/>
          </a:p>
          <a:p>
            <a:pPr>
              <a:buFont typeface="Wingdings" pitchFamily="2" charset="2"/>
              <a:buNone/>
            </a:pPr>
            <a:endParaRPr lang="cs-CZ"/>
          </a:p>
          <a:p>
            <a:pPr>
              <a:buFont typeface="Wingdings" pitchFamily="2" charset="2"/>
              <a:buNone/>
            </a:pPr>
            <a:endParaRPr lang="cs-CZ"/>
          </a:p>
          <a:p>
            <a:pPr>
              <a:buFont typeface="Wingdings" pitchFamily="2" charset="2"/>
              <a:buNone/>
            </a:pPr>
            <a:endParaRPr lang="cs-CZ"/>
          </a:p>
          <a:p>
            <a:pPr>
              <a:buFont typeface="Wingdings" pitchFamily="2" charset="2"/>
              <a:buNone/>
            </a:pPr>
            <a:endParaRPr lang="cs-CZ"/>
          </a:p>
          <a:p>
            <a:pPr>
              <a:buFont typeface="Wingdings" pitchFamily="2" charset="2"/>
              <a:buNone/>
            </a:pPr>
            <a:endParaRPr lang="cs-CZ" sz="400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1476375" y="260350"/>
            <a:ext cx="7559675" cy="5832475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r>
              <a:rPr lang="cs-CZ" sz="3600">
                <a:effectLst>
                  <a:outerShdw blurRad="38100" dist="38100" dir="2700000" algn="tl">
                    <a:srgbClr val="000000"/>
                  </a:outerShdw>
                </a:effectLst>
              </a:rPr>
              <a:t>    </a:t>
            </a:r>
            <a:r>
              <a:rPr lang="cs-CZ" sz="2400" u="sng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ÚKOL:</a:t>
            </a:r>
          </a:p>
          <a:p>
            <a:pPr>
              <a:buFont typeface="Wingdings" pitchFamily="2" charset="2"/>
              <a:buNone/>
            </a:pPr>
            <a:endParaRPr lang="cs-CZ" sz="2400" u="sng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 typeface="Wingdings" pitchFamily="2" charset="2"/>
              <a:buNone/>
            </a:pPr>
            <a:endParaRPr lang="cs-CZ" sz="2400" u="sng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Doplň: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Vlak přejede most přes řeku O… a přijede do města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Li…….. . Trať pak vede úzkým údolím Labe. Projíždíme vysočinou, která se nazývá Č….  s……… .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Přijedeme do města u soutoku Bíliny a Labe. Toto město se jmenuje Ú… nad Labem.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Pojedeme dál podél levého břehu Labe a přijedeme do D….. . Některé rychlíky jedou ještě dál a pokračují v cestě přes státní hranice do Německa.</a:t>
            </a:r>
            <a:endParaRPr lang="cs-CZ" sz="240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1476375" y="260350"/>
            <a:ext cx="7559675" cy="5832475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r>
              <a:rPr lang="cs-CZ" sz="3600">
                <a:effectLst>
                  <a:outerShdw blurRad="38100" dist="38100" dir="2700000" algn="tl">
                    <a:srgbClr val="000000"/>
                  </a:outerShdw>
                </a:effectLst>
              </a:rPr>
              <a:t>   </a:t>
            </a:r>
            <a:r>
              <a:rPr lang="cs-CZ" sz="2400" u="sng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ŘEŠENÍ:</a:t>
            </a:r>
          </a:p>
          <a:p>
            <a:pPr>
              <a:buFont typeface="Wingdings" pitchFamily="2" charset="2"/>
              <a:buNone/>
            </a:pPr>
            <a:endParaRPr lang="cs-CZ" sz="2400" u="sng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 typeface="Wingdings" pitchFamily="2" charset="2"/>
              <a:buNone/>
            </a:pPr>
            <a:endParaRPr lang="cs-CZ" sz="2400" u="sng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 typeface="Wingdings" pitchFamily="2" charset="2"/>
              <a:buNone/>
            </a:pPr>
            <a:endParaRPr lang="cs-CZ" sz="240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Vlak přejede most přes řeku </a:t>
            </a:r>
            <a:r>
              <a:rPr lang="cs-CZ" sz="2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Ohři </a:t>
            </a: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a přijede do města </a:t>
            </a:r>
            <a:r>
              <a:rPr lang="cs-CZ" sz="2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Litoměřice</a:t>
            </a: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. Trať pak vede úzkým údolím Labe. Projíždíme vysočinou, která se nazývá </a:t>
            </a:r>
            <a:r>
              <a:rPr lang="cs-CZ" sz="2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České</a:t>
            </a: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</a:t>
            </a:r>
            <a:r>
              <a:rPr lang="cs-CZ" sz="2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středohoří</a:t>
            </a: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.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Přijedeme do města u soutoku Bíliny a Labe. Toto město se jmenuje </a:t>
            </a:r>
            <a:r>
              <a:rPr lang="cs-CZ" sz="2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Ústí nad Labem</a:t>
            </a: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.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Pojedeme dál podél levého břehu Labe a přijedeme do </a:t>
            </a:r>
            <a:r>
              <a:rPr lang="cs-CZ" sz="2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Děčína</a:t>
            </a: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. Některé rychlíky jedou ještě dál a pokračují v cestě přes státní hranice do Německa.</a:t>
            </a:r>
            <a:endParaRPr lang="cs-CZ" sz="240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8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1476375" y="260350"/>
            <a:ext cx="7559675" cy="5832475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r>
              <a:rPr lang="cs-CZ" sz="2800">
                <a:effectLst>
                  <a:outerShdw blurRad="38100" dist="38100" dir="2700000" algn="tl">
                    <a:srgbClr val="000000"/>
                  </a:outerShdw>
                </a:effectLst>
              </a:rPr>
              <a:t>    </a:t>
            </a:r>
            <a:r>
              <a:rPr lang="cs-CZ" sz="2400" u="sng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ÚKOL:</a:t>
            </a:r>
          </a:p>
          <a:p>
            <a:pPr>
              <a:buFont typeface="Wingdings" pitchFamily="2" charset="2"/>
              <a:buNone/>
            </a:pPr>
            <a:endParaRPr lang="cs-CZ" sz="2400" u="sng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 typeface="Wingdings" pitchFamily="2" charset="2"/>
              <a:buNone/>
            </a:pPr>
            <a:endParaRPr lang="cs-CZ" sz="2400" u="sng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 typeface="Wingdings" pitchFamily="2" charset="2"/>
              <a:buNone/>
            </a:pPr>
            <a:endParaRPr lang="cs-CZ" sz="2400" u="sng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 typeface="Wingdings" pitchFamily="2" charset="2"/>
              <a:buNone/>
            </a:pPr>
            <a:endParaRPr lang="cs-CZ" sz="2400" u="sng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Státní hranice na SZ Čech vedou po pohoří, které 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je přes 100km dlouhé. Jmenuje se K…..  h… .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Najdi na mapě, jaké výšky dosahují jeho vrcholy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(začni na JZ):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Špičák – ….. m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Loučná – ….. m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Klínovec – ….. m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</a:t>
            </a:r>
          </a:p>
          <a:p>
            <a:pPr>
              <a:buFont typeface="Wingdings" pitchFamily="2" charset="2"/>
              <a:buNone/>
            </a:pPr>
            <a:endParaRPr lang="cs-CZ" sz="240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8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1476375" y="260350"/>
            <a:ext cx="7559675" cy="5832475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r>
              <a:rPr lang="cs-CZ" sz="2800">
                <a:effectLst>
                  <a:outerShdw blurRad="38100" dist="38100" dir="2700000" algn="tl">
                    <a:srgbClr val="000000"/>
                  </a:outerShdw>
                </a:effectLst>
              </a:rPr>
              <a:t>    </a:t>
            </a:r>
            <a:r>
              <a:rPr lang="cs-CZ" sz="2400" u="sng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ŘEŠENÍ:</a:t>
            </a:r>
          </a:p>
          <a:p>
            <a:pPr>
              <a:buFont typeface="Wingdings" pitchFamily="2" charset="2"/>
              <a:buNone/>
            </a:pPr>
            <a:endParaRPr lang="cs-CZ" sz="2400" u="sng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 typeface="Wingdings" pitchFamily="2" charset="2"/>
              <a:buNone/>
            </a:pPr>
            <a:endParaRPr lang="cs-CZ" sz="2400" u="sng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 typeface="Wingdings" pitchFamily="2" charset="2"/>
              <a:buNone/>
            </a:pPr>
            <a:endParaRPr lang="cs-CZ" sz="2400" u="sng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 typeface="Wingdings" pitchFamily="2" charset="2"/>
              <a:buNone/>
            </a:pPr>
            <a:endParaRPr lang="cs-CZ" sz="2400" u="sng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Státní hranice na SZ Čech vedou po pohoří, které 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je přes 100km dlouhé. Jmenuje se </a:t>
            </a:r>
            <a:r>
              <a:rPr lang="cs-CZ" sz="2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Krušné hory</a:t>
            </a: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.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Špičák – 991m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Loučná – 956m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Klínovec – 1244m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</a:t>
            </a:r>
          </a:p>
          <a:p>
            <a:pPr>
              <a:buFont typeface="Wingdings" pitchFamily="2" charset="2"/>
              <a:buNone/>
            </a:pPr>
            <a:endParaRPr lang="cs-CZ" sz="240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Obdélník 2"/>
          <p:cNvSpPr>
            <a:spLocks noChangeArrowheads="1"/>
          </p:cNvSpPr>
          <p:nvPr/>
        </p:nvSpPr>
        <p:spPr bwMode="auto">
          <a:xfrm>
            <a:off x="1692275" y="1844675"/>
            <a:ext cx="5534025" cy="915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endParaRPr lang="cs-CZ" sz="1800">
              <a:solidFill>
                <a:srgbClr val="000000"/>
              </a:solidFill>
              <a:effectLst/>
              <a:latin typeface="Calibri" pitchFamily="34" charset="0"/>
            </a:endParaRPr>
          </a:p>
          <a:p>
            <a:r>
              <a:rPr lang="cs-CZ" sz="1800">
                <a:effectLst/>
                <a:latin typeface="Calibri" pitchFamily="34" charset="0"/>
              </a:rPr>
              <a:t>Ilustrace:</a:t>
            </a:r>
            <a:r>
              <a:rPr lang="cs-CZ" sz="1800">
                <a:solidFill>
                  <a:srgbClr val="000000"/>
                </a:solidFill>
                <a:effectLst/>
                <a:latin typeface="Calibri" pitchFamily="34" charset="0"/>
              </a:rPr>
              <a:t> </a:t>
            </a:r>
            <a:r>
              <a:rPr lang="cs-CZ" sz="1800">
                <a:solidFill>
                  <a:srgbClr val="000000"/>
                </a:solidFill>
                <a:effectLst/>
                <a:latin typeface="Calibri" pitchFamily="34" charset="0"/>
                <a:hlinkClick r:id="rId2"/>
              </a:rPr>
              <a:t>www.office.microsoft.com</a:t>
            </a:r>
            <a:endParaRPr lang="cs-CZ" sz="1800">
              <a:solidFill>
                <a:srgbClr val="000000"/>
              </a:solidFill>
              <a:effectLst/>
              <a:latin typeface="Calibri" pitchFamily="34" charset="0"/>
            </a:endParaRPr>
          </a:p>
          <a:p>
            <a:r>
              <a:rPr lang="cs-CZ" sz="1800">
                <a:effectLst/>
                <a:latin typeface="Calibri" pitchFamily="34" charset="0"/>
              </a:rPr>
              <a:t>Archiv autorky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Project Post-Mortem">
  <a:themeElements>
    <a:clrScheme name="Project Post-Mortem 1">
      <a:dk1>
        <a:srgbClr val="003366"/>
      </a:dk1>
      <a:lt1>
        <a:srgbClr val="FFFFFF"/>
      </a:lt1>
      <a:dk2>
        <a:srgbClr val="008080"/>
      </a:dk2>
      <a:lt2>
        <a:srgbClr val="FFCC66"/>
      </a:lt2>
      <a:accent1>
        <a:srgbClr val="3366CC"/>
      </a:accent1>
      <a:accent2>
        <a:srgbClr val="0099CC"/>
      </a:accent2>
      <a:accent3>
        <a:srgbClr val="AAC0C0"/>
      </a:accent3>
      <a:accent4>
        <a:srgbClr val="DADADA"/>
      </a:accent4>
      <a:accent5>
        <a:srgbClr val="ADB8E2"/>
      </a:accent5>
      <a:accent6>
        <a:srgbClr val="008AB9"/>
      </a:accent6>
      <a:hlink>
        <a:srgbClr val="999933"/>
      </a:hlink>
      <a:folHlink>
        <a:srgbClr val="009900"/>
      </a:folHlink>
    </a:clrScheme>
    <a:fontScheme name="Project Post-Mortem">
      <a:majorFont>
        <a:latin typeface="Garamond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Project Post-Mortem 1">
        <a:dk1>
          <a:srgbClr val="003366"/>
        </a:dk1>
        <a:lt1>
          <a:srgbClr val="FFFFFF"/>
        </a:lt1>
        <a:dk2>
          <a:srgbClr val="008080"/>
        </a:dk2>
        <a:lt2>
          <a:srgbClr val="FFCC66"/>
        </a:lt2>
        <a:accent1>
          <a:srgbClr val="3366CC"/>
        </a:accent1>
        <a:accent2>
          <a:srgbClr val="0099CC"/>
        </a:accent2>
        <a:accent3>
          <a:srgbClr val="AAC0C0"/>
        </a:accent3>
        <a:accent4>
          <a:srgbClr val="DADADA"/>
        </a:accent4>
        <a:accent5>
          <a:srgbClr val="ADB8E2"/>
        </a:accent5>
        <a:accent6>
          <a:srgbClr val="008AB9"/>
        </a:accent6>
        <a:hlink>
          <a:srgbClr val="999933"/>
        </a:hlink>
        <a:folHlink>
          <a:srgbClr val="00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roject Post-Mortem 2">
        <a:dk1>
          <a:srgbClr val="4D4D4D"/>
        </a:dk1>
        <a:lt1>
          <a:srgbClr val="D6EFD0"/>
        </a:lt1>
        <a:dk2>
          <a:srgbClr val="336699"/>
        </a:dk2>
        <a:lt2>
          <a:srgbClr val="65B5D1"/>
        </a:lt2>
        <a:accent1>
          <a:srgbClr val="9BB9C3"/>
        </a:accent1>
        <a:accent2>
          <a:srgbClr val="99CCFF"/>
        </a:accent2>
        <a:accent3>
          <a:srgbClr val="E8F6E4"/>
        </a:accent3>
        <a:accent4>
          <a:srgbClr val="404040"/>
        </a:accent4>
        <a:accent5>
          <a:srgbClr val="CBD9DE"/>
        </a:accent5>
        <a:accent6>
          <a:srgbClr val="8AB9E7"/>
        </a:accent6>
        <a:hlink>
          <a:srgbClr val="009999"/>
        </a:hlink>
        <a:folHlink>
          <a:srgbClr val="CCCC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roject Post-Mortem 3">
        <a:dk1>
          <a:srgbClr val="000000"/>
        </a:dk1>
        <a:lt1>
          <a:srgbClr val="FFFFFF"/>
        </a:lt1>
        <a:dk2>
          <a:srgbClr val="000000"/>
        </a:dk2>
        <a:lt2>
          <a:srgbClr val="FFFFFF"/>
        </a:lt2>
        <a:accent1>
          <a:srgbClr val="969696"/>
        </a:accent1>
        <a:accent2>
          <a:srgbClr val="EAEAEA"/>
        </a:accent2>
        <a:accent3>
          <a:srgbClr val="FFFFFF"/>
        </a:accent3>
        <a:accent4>
          <a:srgbClr val="000000"/>
        </a:accent4>
        <a:accent5>
          <a:srgbClr val="C9C9C9"/>
        </a:accent5>
        <a:accent6>
          <a:srgbClr val="D4D4D4"/>
        </a:accent6>
        <a:hlink>
          <a:srgbClr val="5F5F5F"/>
        </a:hlink>
        <a:folHlink>
          <a:srgbClr val="CBCBC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roject Post-Mortem 4">
        <a:dk1>
          <a:srgbClr val="003300"/>
        </a:dk1>
        <a:lt1>
          <a:srgbClr val="FFFFFF"/>
        </a:lt1>
        <a:dk2>
          <a:srgbClr val="336600"/>
        </a:dk2>
        <a:lt2>
          <a:srgbClr val="FFCC66"/>
        </a:lt2>
        <a:accent1>
          <a:srgbClr val="996633"/>
        </a:accent1>
        <a:accent2>
          <a:srgbClr val="0099CC"/>
        </a:accent2>
        <a:accent3>
          <a:srgbClr val="ADB8AA"/>
        </a:accent3>
        <a:accent4>
          <a:srgbClr val="DADADA"/>
        </a:accent4>
        <a:accent5>
          <a:srgbClr val="CAB8AD"/>
        </a:accent5>
        <a:accent6>
          <a:srgbClr val="008AB9"/>
        </a:accent6>
        <a:hlink>
          <a:srgbClr val="FF9933"/>
        </a:hlink>
        <a:folHlink>
          <a:srgbClr val="00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roject Post-Mortem 5">
        <a:dk1>
          <a:srgbClr val="100000"/>
        </a:dk1>
        <a:lt1>
          <a:srgbClr val="FFFFFF"/>
        </a:lt1>
        <a:dk2>
          <a:srgbClr val="800000"/>
        </a:dk2>
        <a:lt2>
          <a:srgbClr val="FFCC66"/>
        </a:lt2>
        <a:accent1>
          <a:srgbClr val="003366"/>
        </a:accent1>
        <a:accent2>
          <a:srgbClr val="996633"/>
        </a:accent2>
        <a:accent3>
          <a:srgbClr val="C0AAAA"/>
        </a:accent3>
        <a:accent4>
          <a:srgbClr val="DADADA"/>
        </a:accent4>
        <a:accent5>
          <a:srgbClr val="AAADB8"/>
        </a:accent5>
        <a:accent6>
          <a:srgbClr val="8A5C2D"/>
        </a:accent6>
        <a:hlink>
          <a:srgbClr val="336699"/>
        </a:hlink>
        <a:folHlink>
          <a:srgbClr val="CC33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roject Post-Mortem 6">
        <a:dk1>
          <a:srgbClr val="666633"/>
        </a:dk1>
        <a:lt1>
          <a:srgbClr val="FFFFFF"/>
        </a:lt1>
        <a:dk2>
          <a:srgbClr val="CC9900"/>
        </a:dk2>
        <a:lt2>
          <a:srgbClr val="DDDDDD"/>
        </a:lt2>
        <a:accent1>
          <a:srgbClr val="CC6600"/>
        </a:accent1>
        <a:accent2>
          <a:srgbClr val="996633"/>
        </a:accent2>
        <a:accent3>
          <a:srgbClr val="E2CAAA"/>
        </a:accent3>
        <a:accent4>
          <a:srgbClr val="DADADA"/>
        </a:accent4>
        <a:accent5>
          <a:srgbClr val="E2B8AA"/>
        </a:accent5>
        <a:accent6>
          <a:srgbClr val="8A5C2D"/>
        </a:accent6>
        <a:hlink>
          <a:srgbClr val="663300"/>
        </a:hlink>
        <a:folHlink>
          <a:srgbClr val="CC330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390</TotalTime>
  <Words>426</Words>
  <Application>Microsoft Office PowerPoint</Application>
  <PresentationFormat>Předvádění na obrazovce (4:3)</PresentationFormat>
  <Paragraphs>105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Motiv systému Office</vt:lpstr>
      <vt:lpstr>Project Post-Mortem</vt:lpstr>
      <vt:lpstr>Prezentace aplikace PowerPoint</vt:lpstr>
      <vt:lpstr>Prezentace aplikace PowerPoint</vt:lpstr>
      <vt:lpstr>ÚSTECKÝ  KRAJ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User</cp:lastModifiedBy>
  <cp:revision>79</cp:revision>
  <dcterms:created xsi:type="dcterms:W3CDTF">2011-08-21T15:31:45Z</dcterms:created>
  <dcterms:modified xsi:type="dcterms:W3CDTF">2012-07-28T13:24:58Z</dcterms:modified>
</cp:coreProperties>
</file>