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2"/>
  </p:notesMasterIdLst>
  <p:sldIdLst>
    <p:sldId id="266" r:id="rId3"/>
    <p:sldId id="258" r:id="rId4"/>
    <p:sldId id="265" r:id="rId5"/>
    <p:sldId id="275" r:id="rId6"/>
    <p:sldId id="278" r:id="rId7"/>
    <p:sldId id="279" r:id="rId8"/>
    <p:sldId id="269" r:id="rId9"/>
    <p:sldId id="271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VY_52_INOVACE_23_Liberecký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VY_52_INOVACE_23_Liberecký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4890DC68-0AC8-456B-BD5D-3B6E99C722C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76510546-354C-4558-A16E-4AA9E5EEC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7314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85EB1-0826-4C5B-8E31-C7EF2A4CD92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487F1-A509-487B-8723-B4D0528FE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73752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9BFC-5F44-48FB-AF7F-8C4BEEBDE98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1B018-E04D-4C75-BC52-1043653627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90231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A0E6C-B2F0-4C1D-BE05-C93F195CE66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8EE33-978E-476D-85B2-9C92D8828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83523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0508D-DA0F-4FE0-BFBE-00AECA630CE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2F722-439C-42A2-85FC-2D9D48A2D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83854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AA333-FDB9-4ACA-82DF-98DE9473329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3336A-CF7D-46EB-8A16-A28CCBAA24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43004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A5028-9A0A-4A19-8FC7-189480147D5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64B4E-E361-4CD1-8925-18F93E59F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03208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1FA13-A572-407F-80CB-051344A7E35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7BE74-BD27-43E4-8D45-C985386F2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27124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4AA34-A91E-4C5D-95EF-D21D5E62030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2CDD4-3F3D-4D3C-8546-1DF61C270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021845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93DAE-8E02-44DF-8DCB-94742FFB8B3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52B75-1940-4E8E-8EFF-3325942888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20208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A80FD-753B-4411-8251-7BF7BECCACC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EF9CD-1BAA-4596-B8F8-4407B75F6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994146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37E35-1960-4DD9-89BF-4E25744882F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FE83A-BAE1-4E79-BCD7-0FB527622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1162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7F14DE1-FA3F-4F57-B121-F5C86F5223A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1A0E858-AEFA-4B4A-8232-C17F94A859A4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50D233F-A259-41D9-A0E1-35D5FF3AB44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B1ECFDD-4E5E-4444-BBF0-A5207AFE19A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620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F43C93A-EC87-47F1-9618-57F6309971D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E38A48F-A81E-4045-B082-38575126C9C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23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365736C-52C7-4EA0-9290-F57F96FB892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4BA4745-C744-4420-B504-A22B0853CB9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239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142C5B-462F-4F3D-A23C-F5B5334C571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5ED4186-5135-43C7-99C0-83B14CF2129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85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9DE0892-1BE5-4C8E-94FB-2C051852DA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0E41B9F-BEE3-45B5-BEAB-911E96E8128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353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E7B95A9-A3B5-417F-8DFD-3A0BCA99E06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971A21B-B1E4-4855-BDDA-FF1939CF139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648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B13CE9F-BEA4-4BBA-A9B3-9905996964C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C687E3D-882F-4F51-8D98-B27057AFAA0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9502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8E5133D-A784-40DB-BCCC-F219EE9CB1F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2C6B1D1-EA0D-483B-8E7E-E2D4CF92ACD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73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DE58835-7AF6-4745-9356-A7A918CE74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DDA6477-15C4-41BD-B063-0DA03695992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8713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3F91C06-A2D8-4718-8C51-453EA09EE9F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D1D45EE-75E1-4F2F-91D2-44B2E0F0786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7352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1FFE526-AEC6-431D-9648-F6EA13FA447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89786FA-3664-4849-8D93-1E68064B730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629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BC9DF182-54BC-4DA3-B5A5-32ACAC660D9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BA13BE49-A644-42FA-A476-D0CD84456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7DBE2B34-9E09-4F80-A78B-DEF191A3D6C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67117250-E15F-49DE-B772-9DF0BF693380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92339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, 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LIBERECKÝ KRAJ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Doplň do vět vhodné výrazy: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(Nápověda: Český ráj, Ještěd, skalní města,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Kost, pískovec)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jih od Liberce se vypíná hora …….. Jakou má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nadmořskou výšku?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Jižně od Turnova je na mapě vyznačená chráněná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krajinná oblast …………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několika místech vytvořily skupiny skal 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Jsou z 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Známý hrad z této oblasti je …………</a:t>
            </a: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jih od Liberce se vypíná hora Ještěd. Má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nadmořskou výšku 1012m.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Jižně od Turnova je na mapě vyznačená chráněná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krajinná oblast Český ráj.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 několika místech vytvořily skupiny skal skalní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města.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Jsou z pískovce.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Známý hrad z této oblasti je Kost.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40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Asi před dvěma sty lety se v této oblasti začal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rozvíjet sklářský průmysl. Vyrábí se obalové sklo,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tabulové sklo, tzv.křišťál a …….    (viz.Tajenka)</a:t>
            </a:r>
          </a:p>
          <a:p>
            <a:pPr>
              <a:buFont typeface="Wingdings" pitchFamily="2" charset="2"/>
              <a:buNone/>
            </a:pPr>
            <a:r>
              <a:rPr lang="cs-CZ" sz="40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40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73" name="Rectangle 321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VYLUŠTI TAJENKU</a:t>
            </a:r>
            <a:r>
              <a:rPr lang="cs-CZ" sz="24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poslední slovo do věty:</a:t>
            </a:r>
            <a:endParaRPr lang="cs-CZ" sz="24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72196" name="Group 1540"/>
          <p:cNvGraphicFramePr>
            <a:graphicFrameLocks noGrp="1"/>
          </p:cNvGraphicFramePr>
          <p:nvPr>
            <p:ph idx="1"/>
          </p:nvPr>
        </p:nvGraphicFramePr>
        <p:xfrm>
          <a:off x="1476375" y="1628775"/>
          <a:ext cx="7664768" cy="5113341"/>
        </p:xfrm>
        <a:graphic>
          <a:graphicData uri="http://schemas.openxmlformats.org/drawingml/2006/table">
            <a:tbl>
              <a:tblPr/>
              <a:tblGrid>
                <a:gridCol w="431800"/>
                <a:gridCol w="431800"/>
                <a:gridCol w="431800"/>
                <a:gridCol w="431800"/>
                <a:gridCol w="576263"/>
                <a:gridCol w="431800"/>
                <a:gridCol w="431800"/>
                <a:gridCol w="433387"/>
                <a:gridCol w="431800"/>
                <a:gridCol w="431800"/>
                <a:gridCol w="431800"/>
                <a:gridCol w="208280"/>
                <a:gridCol w="2560638"/>
              </a:tblGrid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největ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řeka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hory na S od Jablonce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krajina do 200 m.n.m.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875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řeka, kter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vznikla soutokem Mže,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Ú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hlavy,Radbuzy,Úslavy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nejdel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řeka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světov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strana (kam 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směřuje v poledne st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největ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moravsk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město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vodn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drž na Vltavě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 čele republiky je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………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381" name="Group 109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4383" name="Rectangle 111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54740" name="Group 468"/>
          <p:cNvGraphicFramePr>
            <a:graphicFrameLocks noGrp="1"/>
          </p:cNvGraphicFramePr>
          <p:nvPr>
            <p:ph idx="1"/>
          </p:nvPr>
        </p:nvGraphicFramePr>
        <p:xfrm>
          <a:off x="2195513" y="1628775"/>
          <a:ext cx="7664767" cy="5113341"/>
        </p:xfrm>
        <a:graphic>
          <a:graphicData uri="http://schemas.openxmlformats.org/drawingml/2006/table">
            <a:tbl>
              <a:tblPr/>
              <a:tblGrid>
                <a:gridCol w="431800"/>
                <a:gridCol w="431800"/>
                <a:gridCol w="431800"/>
                <a:gridCol w="431800"/>
                <a:gridCol w="576262"/>
                <a:gridCol w="431800"/>
                <a:gridCol w="431800"/>
                <a:gridCol w="433388"/>
                <a:gridCol w="431800"/>
                <a:gridCol w="431800"/>
                <a:gridCol w="431800"/>
                <a:gridCol w="208280"/>
                <a:gridCol w="2560637"/>
              </a:tblGrid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Í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Ž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875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416</TotalTime>
  <Words>375</Words>
  <Application>Microsoft Office PowerPoint</Application>
  <PresentationFormat>Předvádění na obrazovce (4:3)</PresentationFormat>
  <Paragraphs>185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Project Post-Mortem</vt:lpstr>
      <vt:lpstr>Prezentace aplikace PowerPoint</vt:lpstr>
      <vt:lpstr>Prezentace aplikace PowerPoint</vt:lpstr>
      <vt:lpstr>LIBERECKÝ KRAJ </vt:lpstr>
      <vt:lpstr>Prezentace aplikace PowerPoint</vt:lpstr>
      <vt:lpstr>Prezentace aplikace PowerPoint</vt:lpstr>
      <vt:lpstr>Prezentace aplikace PowerPoint</vt:lpstr>
      <vt:lpstr>VYLUŠTI TAJENKU:  poslední slovo do věty:</vt:lpstr>
      <vt:lpstr>ŘEŠENÍ: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85</cp:revision>
  <dcterms:created xsi:type="dcterms:W3CDTF">2011-08-21T15:31:45Z</dcterms:created>
  <dcterms:modified xsi:type="dcterms:W3CDTF">2012-07-28T13:23:35Z</dcterms:modified>
</cp:coreProperties>
</file>