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45" r:id="rId2"/>
  </p:sldMasterIdLst>
  <p:notesMasterIdLst>
    <p:notesMasterId r:id="rId13"/>
  </p:notesMasterIdLst>
  <p:sldIdLst>
    <p:sldId id="266" r:id="rId3"/>
    <p:sldId id="258" r:id="rId4"/>
    <p:sldId id="265" r:id="rId5"/>
    <p:sldId id="275" r:id="rId6"/>
    <p:sldId id="278" r:id="rId7"/>
    <p:sldId id="279" r:id="rId8"/>
    <p:sldId id="280" r:id="rId9"/>
    <p:sldId id="281" r:id="rId10"/>
    <p:sldId id="282" r:id="rId11"/>
    <p:sldId id="260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Ladislava Becková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VY_52_INOVACE_24_Královehradecký kraj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</a:t>
          </a:r>
          <a:r>
            <a:rPr lang="cs-CZ" smtClean="0"/>
            <a:t>Poznej svou vlast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Vlastivěda  pro  4.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 custLinFactNeighborX="15152" custLinFactNeighborY="2164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76048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Ladislava Becková</a:t>
          </a:r>
          <a:endParaRPr lang="cs-CZ" sz="1400" kern="1200" dirty="0"/>
        </a:p>
      </dsp:txBody>
      <dsp:txXfrm>
        <a:off x="2016223" y="576048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VY_52_INOVACE_24_Královehradecký kraj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Vlastivěda  pro  4.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</a:t>
          </a:r>
          <a:r>
            <a:rPr lang="cs-CZ" sz="1400" kern="1200" smtClean="0"/>
            <a:t>Poznej svou vlast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effectLst/>
                <a:latin typeface="+mn-lt"/>
              </a:defRPr>
            </a:lvl1pPr>
          </a:lstStyle>
          <a:p>
            <a:pPr>
              <a:defRPr/>
            </a:pPr>
            <a:fld id="{BD8A1B57-BF41-4E42-B68F-9D4914DDC5F9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effectLst/>
                <a:latin typeface="+mn-lt"/>
              </a:defRPr>
            </a:lvl1pPr>
          </a:lstStyle>
          <a:p>
            <a:pPr>
              <a:defRPr/>
            </a:pPr>
            <a:fld id="{0A3A80AE-6BBB-4D28-9BFB-C7C4878CBF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774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1E1E3-BA05-42A1-9DDC-B74E5D6061E0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9FA49-B6C1-44D9-82E7-1726AE3B83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05580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93359-D2BE-431F-82CB-6C011F45B34C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40216-5B2F-4D31-974D-CD5A955D65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81655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7242D-B15B-4F5D-83DF-02767F10CAD9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0D473-2E0A-4DE6-8AAE-B576E76888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98475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924B7-1A33-47AA-8E3E-437CAE4CA432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E03CC-6A64-406E-B89C-F9991AD998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11901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FC00F-6C7F-41D4-A900-3B4B5924FE65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2DD19-9624-4302-9718-2040F2724A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71844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5092B-5E43-4DE8-8791-BFA42D549557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98F54-C332-47B9-B635-93B09234EC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67898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7FBFE-F20D-4036-B03F-D3D048D222F8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56153-C5F1-4C9B-9D97-078891A5C1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94888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BC5F0-65B8-46B8-8021-BCC1FBDDAD1C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DFD9B-729C-4D27-A1D0-B2F144E8D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04022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0749F-8AE4-4D68-9006-2FE4BE7B6D35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21460-85F7-4547-8CF7-F47096D8F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0353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17AEF-8956-4375-B397-7832B1243371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34AF6-E283-4076-8237-532B91137D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05886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FA4A4-0659-4417-B23D-B8F48349139A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55A8E-310A-4816-AAA4-B7A4653379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37983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0"/>
            <a:ext cx="9142413" cy="6858000"/>
            <a:chOff x="0" y="0"/>
            <a:chExt cx="5759" cy="4320"/>
          </a:xfrm>
        </p:grpSpPr>
        <p:sp>
          <p:nvSpPr>
            <p:cNvPr id="358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10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35844" name="Group 4"/>
            <p:cNvGrpSpPr>
              <a:grpSpLocks/>
            </p:cNvGrpSpPr>
            <p:nvPr/>
          </p:nvGrpSpPr>
          <p:grpSpPr bwMode="auto">
            <a:xfrm>
              <a:off x="381" y="2280"/>
              <a:ext cx="5369" cy="48"/>
              <a:chOff x="381" y="2280"/>
              <a:chExt cx="5369" cy="48"/>
            </a:xfrm>
          </p:grpSpPr>
          <p:sp>
            <p:nvSpPr>
              <p:cNvPr id="35845" name="Line 5"/>
              <p:cNvSpPr>
                <a:spLocks noChangeShapeType="1"/>
              </p:cNvSpPr>
              <p:nvPr/>
            </p:nvSpPr>
            <p:spPr bwMode="auto">
              <a:xfrm>
                <a:off x="381" y="2328"/>
                <a:ext cx="5369" cy="0"/>
              </a:xfrm>
              <a:prstGeom prst="line">
                <a:avLst/>
              </a:prstGeom>
              <a:noFill/>
              <a:ln w="254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5846" name="Line 6"/>
              <p:cNvSpPr>
                <a:spLocks noChangeShapeType="1"/>
              </p:cNvSpPr>
              <p:nvPr/>
            </p:nvSpPr>
            <p:spPr bwMode="auto">
              <a:xfrm>
                <a:off x="381" y="2280"/>
                <a:ext cx="5369" cy="0"/>
              </a:xfrm>
              <a:prstGeom prst="line">
                <a:avLst/>
              </a:prstGeom>
              <a:noFill/>
              <a:ln w="762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384" y="960"/>
              <a:ext cx="5375" cy="38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5848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cs-CZ" noProof="0" smtClean="0"/>
              <a:t>Klepnutím upravíte styl předlohy nadpisu.</a:t>
            </a:r>
          </a:p>
        </p:txBody>
      </p:sp>
      <p:sp>
        <p:nvSpPr>
          <p:cNvPr id="35849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upravíte styl předlohy podnadpisu.</a:t>
            </a:r>
          </a:p>
        </p:txBody>
      </p:sp>
      <p:sp>
        <p:nvSpPr>
          <p:cNvPr id="35850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D31E299-6FE4-4A43-B061-D8396D832EB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185F8996-C583-4E13-AB5C-83D468337222}" type="datetimeFigureOut">
              <a:rPr lang="cs-CZ"/>
              <a:pPr/>
              <a:t>28.5.2012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B626B76-5E13-49B7-8947-476AD4CE4C4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34CE94B2-83D1-46F7-9582-6A8775CA8776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76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26CCC6D-3139-471C-8860-FC5EBAAC23C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491E114-FAC3-42AA-B406-B8E3727F2E29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385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30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54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17AEEA3-D43B-42FE-B120-6FF22B7458A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EDDC5765-59D4-4FD5-96B6-970DBCE760BC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116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804C99D-153E-448E-8EE3-06AEF4BCF14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2A3E66D0-D1AD-4BDE-A3EE-0379610D2996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626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BE97BA3-D1DC-4F6B-B3A3-0C03FC712B5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E704E908-DAF2-43BC-8194-226BDE023F80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4892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05B066-FC69-4801-9043-7C89612D0BB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0CB55599-47D5-4DD0-9DF2-E57FFABA0C04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04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9AFFED7-3CED-4913-B390-8BF4309C6F0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86974A6F-6CBA-4553-8BC0-51CEAA76E418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91382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B6B8E0-2D37-4E81-A6DF-E7AD06FCC40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618A8FB-DE42-46A7-9464-364F531A5A59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81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4F4831-BE00-4759-A82B-15683261F4C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26E60C-863E-4D97-8638-348838D491E1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1123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34188" y="266700"/>
            <a:ext cx="2081212" cy="59055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90550" y="266700"/>
            <a:ext cx="6091238" cy="59055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398D31-9F5C-448D-A01F-4CA629BACF7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2C8B483-7453-40B2-BA86-39501A6DCB7C}" type="datetimeFigureOut">
              <a:rPr lang="cs-CZ"/>
              <a:pPr/>
              <a:t>28.5.2012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014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BFA4618F-1066-4777-BBB1-F4C78FFC2DFD}" type="datetimeFigureOut">
              <a:rPr lang="cs-CZ"/>
              <a:pPr>
                <a:defRPr/>
              </a:pPr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0D5BDF51-0B43-4221-B95D-7EE8153630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1444625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kumimoji="1" lang="cs-CZ">
              <a:effectLst/>
            </a:endParaRP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620713" y="1447800"/>
            <a:ext cx="8523287" cy="76200"/>
            <a:chOff x="381" y="888"/>
            <a:chExt cx="5369" cy="48"/>
          </a:xfrm>
        </p:grpSpPr>
        <p:sp>
          <p:nvSpPr>
            <p:cNvPr id="34820" name="Line 4"/>
            <p:cNvSpPr>
              <a:spLocks noChangeShapeType="1"/>
            </p:cNvSpPr>
            <p:nvPr/>
          </p:nvSpPr>
          <p:spPr bwMode="auto">
            <a:xfrm>
              <a:off x="381" y="936"/>
              <a:ext cx="5369" cy="0"/>
            </a:xfrm>
            <a:prstGeom prst="line">
              <a:avLst/>
            </a:prstGeom>
            <a:noFill/>
            <a:ln w="254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4821" name="Line 5"/>
            <p:cNvSpPr>
              <a:spLocks noChangeShapeType="1"/>
            </p:cNvSpPr>
            <p:nvPr/>
          </p:nvSpPr>
          <p:spPr bwMode="auto">
            <a:xfrm>
              <a:off x="381" y="888"/>
              <a:ext cx="5369" cy="0"/>
            </a:xfrm>
            <a:prstGeom prst="line">
              <a:avLst/>
            </a:prstGeom>
            <a:noFill/>
            <a:ln w="762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482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90550" y="266700"/>
            <a:ext cx="8324850" cy="11049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 předlohy nadpisu.</a:t>
            </a:r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790700"/>
            <a:ext cx="7772400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482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</a:defRPr>
            </a:lvl1pPr>
          </a:lstStyle>
          <a:p>
            <a:endParaRPr lang="cs-CZ"/>
          </a:p>
        </p:txBody>
      </p:sp>
      <p:sp>
        <p:nvSpPr>
          <p:cNvPr id="3482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</a:defRPr>
            </a:lvl1pPr>
          </a:lstStyle>
          <a:p>
            <a:fld id="{1E437A19-A3A7-4C68-8BC1-7B9E2C5A8C3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4826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</a:defRPr>
            </a:lvl1pPr>
          </a:lstStyle>
          <a:p>
            <a:fld id="{4AC8D60A-8E38-401B-BA67-27293DCB1AF2}" type="datetimeFigureOut">
              <a:rPr lang="cs-CZ"/>
              <a:pPr/>
              <a:t>28.5.2012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6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267502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6375" y="692150"/>
            <a:ext cx="7058025" cy="599598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>
                <a:effectLst/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Určeno pro  4. ročník</a:t>
            </a:r>
          </a:p>
          <a:p>
            <a:pPr>
              <a:buFont typeface="Arial" charset="0"/>
              <a:buChar char="•"/>
            </a:pPr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Orientace na mapě</a:t>
            </a:r>
          </a:p>
          <a:p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Měření vzdáleností</a:t>
            </a:r>
          </a:p>
          <a:p>
            <a:pPr>
              <a:buFont typeface="Arial" charset="0"/>
              <a:buChar char="•"/>
            </a:pPr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Práce  na  interaktivní  tabuli</a:t>
            </a:r>
          </a:p>
          <a:p>
            <a:pPr>
              <a:buFont typeface="Arial" charset="0"/>
              <a:buChar char="•"/>
            </a:pPr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Tisk jednotlivých částí ( pero,měřítko,atlas)</a:t>
            </a:r>
          </a:p>
          <a:p>
            <a:pPr>
              <a:buFont typeface="Arial" charset="0"/>
              <a:buChar char="•"/>
            </a:pPr>
            <a:endParaRPr lang="cs-CZ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Inovace: Kontrola práce pomocí interaktivní tabule</a:t>
            </a:r>
          </a:p>
          <a:p>
            <a:pPr>
              <a:buFont typeface="Arial" charset="0"/>
              <a:buChar char="•"/>
            </a:pPr>
            <a:endParaRPr lang="cs-CZ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cs-CZ">
                <a:effectLst/>
                <a:latin typeface="Times New Roman" pitchFamily="18" charset="0"/>
                <a:cs typeface="Times New Roman" pitchFamily="18" charset="0"/>
              </a:rPr>
              <a:t>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107950" y="1052513"/>
            <a:ext cx="8928100" cy="4248150"/>
          </a:xfrm>
        </p:spPr>
        <p:txBody>
          <a:bodyPr/>
          <a:lstStyle/>
          <a:p>
            <a:r>
              <a:rPr lang="cs-CZ" sz="54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KRÁLOVEHRADECKÝ KRAJ</a:t>
            </a:r>
            <a:r>
              <a:rPr lang="cs-CZ" sz="88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endParaRPr lang="cs-CZ" smtClean="0">
              <a:solidFill>
                <a:schemeClr val="folHlink"/>
              </a:solidFill>
              <a:latin typeface="Arial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260350"/>
            <a:ext cx="7559675" cy="63373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ÚKOL:</a:t>
            </a: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4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Spoj čarou, co k sobě patří: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Jičín                                              ZOO (Safari)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Velichovky                                    vodní nádrž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Opočno                                        muzeum betlémů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Dvůr Králové n.Labem                 Prachovské skály</a:t>
            </a:r>
          </a:p>
          <a:p>
            <a:pPr>
              <a:buFont typeface="Wingdings" pitchFamily="2" charset="2"/>
              <a:buNone/>
            </a:pPr>
            <a:r>
              <a:rPr lang="cs-CZ" sz="2400"/>
              <a:t>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Rozkoš                                         zámek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Třebechovice p.Orebem              lázně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260350"/>
            <a:ext cx="7559675" cy="58324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ŘEŠENÍ:</a:t>
            </a:r>
          </a:p>
          <a:p>
            <a:pPr>
              <a:buFont typeface="Wingdings" pitchFamily="2" charset="2"/>
              <a:buNone/>
            </a:pPr>
            <a:endParaRPr lang="cs-CZ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Jičín – Prachovské skály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Velichovky - lázně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Opočno - zámek         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Dvůr Králové n.Labem – ZOO (Safari)                 </a:t>
            </a:r>
          </a:p>
          <a:p>
            <a:pPr>
              <a:buFont typeface="Wingdings" pitchFamily="2" charset="2"/>
              <a:buNone/>
            </a:pPr>
            <a:r>
              <a:rPr lang="cs-CZ" sz="2400"/>
              <a:t>  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Rozkoš – vodní nádrž                                         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Třebechovice p.Orebem – muzeum betlémů             </a:t>
            </a:r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260350"/>
            <a:ext cx="7559675" cy="63373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ÚKOL:</a:t>
            </a: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4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Hádej podle indicií známou osobnost a 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effectLst>
                  <a:outerShdw blurRad="38100" dist="38100" dir="2700000" algn="tl">
                    <a:srgbClr val="000000"/>
                  </a:outerShdw>
                </a:effectLst>
              </a:rPr>
              <a:t>název jejího nejznámějšího románu:</a:t>
            </a: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Česká Skalice, Ratibořice, Staré bělidlo,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Barunka, bláznivá Viktorka</a:t>
            </a: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260350"/>
            <a:ext cx="7559675" cy="58324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ŘEŠENÍ:</a:t>
            </a:r>
          </a:p>
          <a:p>
            <a:pPr>
              <a:buFont typeface="Wingdings" pitchFamily="2" charset="2"/>
              <a:buNone/>
            </a:pPr>
            <a:endParaRPr lang="cs-CZ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Božena Němcová – román Babička             </a:t>
            </a:r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260350"/>
            <a:ext cx="7559675" cy="63373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ÚKOL:</a:t>
            </a: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V tomto kraji se narodili spisovatelé Alois Jirásek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a Karel Čapek. Která města jsou jejich rodištěm?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Alois Jirásek ……………..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Karel Čapek ……………..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endParaRPr lang="cs-CZ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260350"/>
            <a:ext cx="7559675" cy="58324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ŘEŠENÍ:</a:t>
            </a:r>
          </a:p>
          <a:p>
            <a:pPr>
              <a:buFont typeface="Wingdings" pitchFamily="2" charset="2"/>
              <a:buNone/>
            </a:pPr>
            <a:endParaRPr lang="cs-CZ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u="sng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Alois Jirásek – Hronov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Karel Čapek – Malé Svatoňovice              </a:t>
            </a:r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Obdélník 2"/>
          <p:cNvSpPr>
            <a:spLocks noChangeArrowheads="1"/>
          </p:cNvSpPr>
          <p:nvPr/>
        </p:nvSpPr>
        <p:spPr bwMode="auto">
          <a:xfrm>
            <a:off x="1692275" y="1844675"/>
            <a:ext cx="55340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cs-CZ" sz="1800">
              <a:solidFill>
                <a:srgbClr val="000000"/>
              </a:solidFill>
              <a:effectLst/>
              <a:latin typeface="Calibri" pitchFamily="34" charset="0"/>
            </a:endParaRPr>
          </a:p>
          <a:p>
            <a:r>
              <a:rPr lang="cs-CZ" sz="1800">
                <a:effectLst/>
                <a:latin typeface="Calibri" pitchFamily="34" charset="0"/>
              </a:rPr>
              <a:t>Ilustrace:</a:t>
            </a:r>
            <a:r>
              <a:rPr lang="cs-CZ" sz="1800">
                <a:solidFill>
                  <a:srgbClr val="000000"/>
                </a:solidFill>
                <a:effectLst/>
                <a:latin typeface="Calibri" pitchFamily="34" charset="0"/>
              </a:rPr>
              <a:t> </a:t>
            </a:r>
            <a:r>
              <a:rPr lang="cs-CZ" sz="1800">
                <a:solidFill>
                  <a:srgbClr val="000000"/>
                </a:solidFill>
                <a:effectLst/>
                <a:latin typeface="Calibri" pitchFamily="34" charset="0"/>
                <a:hlinkClick r:id="rId2"/>
              </a:rPr>
              <a:t>www.office.microsoft.com</a:t>
            </a:r>
            <a:endParaRPr lang="cs-CZ" sz="1800">
              <a:solidFill>
                <a:srgbClr val="000000"/>
              </a:solidFill>
              <a:effectLst/>
              <a:latin typeface="Calibri" pitchFamily="34" charset="0"/>
            </a:endParaRPr>
          </a:p>
          <a:p>
            <a:r>
              <a:rPr lang="cs-CZ" sz="1800">
                <a:effectLst/>
                <a:latin typeface="Calibri" pitchFamily="34" charset="0"/>
              </a:rPr>
              <a:t>Archiv autorky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ct Post-Mortem">
  <a:themeElements>
    <a:clrScheme name="Project Post-Mortem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Project Post-Mortem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ct Post-Mortem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</TotalTime>
  <Words>255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Calibri</vt:lpstr>
      <vt:lpstr>Arial</vt:lpstr>
      <vt:lpstr>Garamond</vt:lpstr>
      <vt:lpstr>Times New Roman</vt:lpstr>
      <vt:lpstr>Wingdings</vt:lpstr>
      <vt:lpstr>Motiv systému Office</vt:lpstr>
      <vt:lpstr>Project Post-Mortem</vt:lpstr>
      <vt:lpstr>Prezentace aplikace PowerPoint</vt:lpstr>
      <vt:lpstr>Prezentace aplikace PowerPoint</vt:lpstr>
      <vt:lpstr>KRÁLOVEHRADECKÝ KRAJ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Standa</cp:lastModifiedBy>
  <cp:revision>90</cp:revision>
  <dcterms:created xsi:type="dcterms:W3CDTF">2011-08-21T15:31:45Z</dcterms:created>
  <dcterms:modified xsi:type="dcterms:W3CDTF">2012-05-28T15:44:02Z</dcterms:modified>
</cp:coreProperties>
</file>