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3"/>
  </p:notesMasterIdLst>
  <p:sldIdLst>
    <p:sldId id="266" r:id="rId3"/>
    <p:sldId id="258" r:id="rId4"/>
    <p:sldId id="265" r:id="rId5"/>
    <p:sldId id="275" r:id="rId6"/>
    <p:sldId id="278" r:id="rId7"/>
    <p:sldId id="279" r:id="rId8"/>
    <p:sldId id="280" r:id="rId9"/>
    <p:sldId id="281" r:id="rId10"/>
    <p:sldId id="282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VY_52_INOVACE_25_Pardubický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VY_52_INOVACE_25_Pardubický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33701296-05CF-472A-8DF4-F842525FBCC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09AA9B68-3440-48F6-AEE0-4F5BE67DD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634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B10F4-0B50-49FC-951C-5D7A2D0A5EE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04EC2-2904-485C-907A-CF2AECB15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638464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48E99-756B-48F5-A454-1FA64B85C0B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B143B-79BD-45C0-B5CE-CBDC4DBE2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276109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CEBD7-B852-4EBF-93C4-A932047C92D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37AA6-78EE-4E34-BB98-7AF137E28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1150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EB924-9A0C-40B7-8942-9922B93D13B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73728-4188-4D7D-BCB3-603783337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19912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99092-724B-4392-938F-BF4B29FDB4F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1FE21-8009-4D16-ABC2-BF817AED5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23272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01A9D-EF67-4C60-97DD-CD5F5A70BEC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16842-2B23-4222-9FB3-CCDA1D333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431887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0FF7D-B9B1-4F9F-9C80-6AFD0480BF2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96A59-F02A-4A94-8F82-7F57B20D9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44499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2BDF2-AD6E-455C-A678-AC520C4A992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6A5DC-3933-4FE7-8764-B00573B0C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25740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70109-30DC-48BC-952D-2E6C37D96EA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2C8A1-C185-45A5-9474-66B3A5188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50298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735D5-0062-4593-AB86-7B4B6F95122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F480E-47E3-4C62-A8EC-291506967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756626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56C8B-3243-434A-8C47-7C4A3EFF240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8A5BC-242D-4784-AEF3-9A9BA69BB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352015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F6745EF-454F-4DD0-9CDC-99919F46FBE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C6450E09-AD8A-4787-8C69-850C4FDC7E6C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B0AB508-B011-468B-A975-79C609AAB0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4029DD9-56C7-4E98-833D-0AA9D9DF4FC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5856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414B45E-FBB9-4DF8-8594-C0858FA6640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FD3C563-DFE9-411A-AFA9-F9C3EA16033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027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84006B0-AF4C-46FB-AD40-BC56D2A0D40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829E950-3A26-4582-AAD5-F55D1361B79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088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FBE2DE2-FC73-450E-B52D-A8517AD301E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427C6BD-F637-4539-8CCF-7D92BAF6805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217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78A57B-C6FF-4506-82C8-FEB2DE9664B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89C63FE-DC6C-4E13-A378-2AE627106E3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725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D9A324-63CC-4807-8CEE-CA7959282C7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59A346F-F2D7-4321-93D3-8D5BF93EE06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114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68191C1-0AC1-435A-BE57-9C540ADE38C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9CCF6AB-D84C-415B-9A61-3C6F007AE37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6380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CABE8ED-7489-441B-B3AF-0EB92723C1B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0F5E8B2-361A-43C5-8DBC-C99379DB0BD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954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CA434C0-752C-4264-B049-A389A2344D5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3B8391E-2002-4F1B-B8D1-03A1C53F166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42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538707C-3F90-4992-AC81-13D9D461936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9BAC732-9C51-4597-8BCB-DD508F556C1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6567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88A6431-BCBA-4DDC-89DA-EBCF563B44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F94BF8F-CC4C-463F-9BFE-AC25D654D76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34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A78A4180-6DE5-4405-A04B-FF64A982B54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DFAC7102-714D-4CB0-9E1A-A8DE2A742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48434D83-37BC-4C24-9D52-9ABA2CB1223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96A56789-6888-4437-99BE-609A8E0E6CF4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83962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PARDUBICKÝ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Hádej, na které město v Pardubickém kraji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právě myslím: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Jméno tohoto města je rodu ženského. Je ve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vyjmenovaných slovech. Ozdobou tohoto města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 krásný renesanční zámek. V zámeckém pivovaru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se narodil hudební skladatel Bedřich Smetana.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 to město ……..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Litomyšl             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Polička je rodištěm jiného hudebního skladatele.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Jak se jmenoval?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 Holicích se narodil cestovatel Emil ……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Bohuslav Martinů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Emil Holub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4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až vyluštíš tajenku, dozvíš se </a:t>
            </a:r>
            <a:b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název výrobku, kterým jsou známé Pardubice: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77330" name="Group 530"/>
          <p:cNvGraphicFramePr>
            <a:graphicFrameLocks noGrp="1"/>
          </p:cNvGraphicFramePr>
          <p:nvPr>
            <p:ph idx="1"/>
          </p:nvPr>
        </p:nvGraphicFramePr>
        <p:xfrm>
          <a:off x="1547813" y="1773238"/>
          <a:ext cx="7772400" cy="3887788"/>
        </p:xfrm>
        <a:graphic>
          <a:graphicData uri="http://schemas.openxmlformats.org/drawingml/2006/table">
            <a:tbl>
              <a:tblPr/>
              <a:tblGrid>
                <a:gridCol w="457200"/>
                <a:gridCol w="479425"/>
                <a:gridCol w="503237"/>
                <a:gridCol w="504825"/>
                <a:gridCol w="503238"/>
                <a:gridCol w="571500"/>
                <a:gridCol w="436562"/>
                <a:gridCol w="504825"/>
                <a:gridCol w="503238"/>
                <a:gridCol w="504825"/>
                <a:gridCol w="503237"/>
                <a:gridCol w="288925"/>
                <a:gridCol w="201136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hlavn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město ČR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mek v Plzeňsk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 kraji  (i samec kozy)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hory na SZ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republiky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město na JV od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Liberce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město na soutoku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Vltavy a  Labe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 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pohoř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7826" name="Group 2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7837" name="Rectangle 13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77992" name="Group 168"/>
          <p:cNvGraphicFramePr>
            <a:graphicFrameLocks noGrp="1"/>
          </p:cNvGraphicFramePr>
          <p:nvPr>
            <p:ph idx="1"/>
          </p:nvPr>
        </p:nvGraphicFramePr>
        <p:xfrm>
          <a:off x="1763713" y="1916113"/>
          <a:ext cx="7772400" cy="3887788"/>
        </p:xfrm>
        <a:graphic>
          <a:graphicData uri="http://schemas.openxmlformats.org/drawingml/2006/table">
            <a:tbl>
              <a:tblPr/>
              <a:tblGrid>
                <a:gridCol w="457200"/>
                <a:gridCol w="479425"/>
                <a:gridCol w="503237"/>
                <a:gridCol w="504825"/>
                <a:gridCol w="503238"/>
                <a:gridCol w="571500"/>
                <a:gridCol w="436562"/>
                <a:gridCol w="504825"/>
                <a:gridCol w="503238"/>
                <a:gridCol w="504825"/>
                <a:gridCol w="503237"/>
                <a:gridCol w="288925"/>
                <a:gridCol w="201136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É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Ě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Í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267</Words>
  <Application>Microsoft Office PowerPoint</Application>
  <PresentationFormat>Předvádění na obrazovce (4:3)</PresentationFormat>
  <Paragraphs>150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Project Post-Mortem</vt:lpstr>
      <vt:lpstr>Prezentace aplikace PowerPoint</vt:lpstr>
      <vt:lpstr>Prezentace aplikace PowerPoint</vt:lpstr>
      <vt:lpstr>PARDUBICKÝ KRAJ </vt:lpstr>
      <vt:lpstr>Prezentace aplikace PowerPoint</vt:lpstr>
      <vt:lpstr>Prezentace aplikace PowerPoint</vt:lpstr>
      <vt:lpstr>Prezentace aplikace PowerPoint</vt:lpstr>
      <vt:lpstr>Prezentace aplikace PowerPoint</vt:lpstr>
      <vt:lpstr>VYLUŠTI TAJENKU:  až vyluštíš tajenku, dozvíš se  název výrobku, kterým jsou známé Pardubice:</vt:lpstr>
      <vt:lpstr>ŘEŠENÍ: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105</cp:revision>
  <dcterms:created xsi:type="dcterms:W3CDTF">2011-08-21T15:31:45Z</dcterms:created>
  <dcterms:modified xsi:type="dcterms:W3CDTF">2012-07-28T13:32:01Z</dcterms:modified>
</cp:coreProperties>
</file>