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3"/>
  </p:notesMasterIdLst>
  <p:sldIdLst>
    <p:sldId id="266" r:id="rId3"/>
    <p:sldId id="258" r:id="rId4"/>
    <p:sldId id="265" r:id="rId5"/>
    <p:sldId id="275" r:id="rId6"/>
    <p:sldId id="278" r:id="rId7"/>
    <p:sldId id="279" r:id="rId8"/>
    <p:sldId id="280" r:id="rId9"/>
    <p:sldId id="281" r:id="rId10"/>
    <p:sldId id="282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VY_52_INOVACE_26_Středočeský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VY_52_INOVACE_26_Středočeský kraj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A9E090ED-E465-4DF4-A828-15CF458B604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E3289438-AF55-414D-8787-D130E679F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5366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5301E-93C2-49D3-894F-A48572C1EE6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C8184-E16E-47FC-AF92-9F2FD29309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937052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E78B6-315A-4D07-8A8D-57475F289D76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B3632-D758-4777-8768-FCE5A2D83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333961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B546F-3001-43C2-9871-9D12B63EF07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036E1-23EC-449F-B682-31A225D6FA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612170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63BA9-495E-4C78-94E3-EE5A1DBEF1C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E102B-585D-47D3-A997-1C211533F5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51097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16B14-EE01-41B7-84BF-E06F72A25361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A4F34-99A2-4F12-A66B-E38858B05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689765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467A1-436A-413B-9F88-BA88A48F5ACE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740A3-E9CA-4F9D-9D80-FCEB5CB63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546637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59420-6A83-4882-854D-D4D70DA5533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AC716-DC23-4CE3-A3BE-37A7BAD449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114045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D610B-751F-444B-BB21-790384C0169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AEC08-A0FD-424A-B4C6-F3A75534C2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124616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4B93B-50E7-4792-9907-C007DDD6FD0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96350-398D-471D-982D-A11137AB15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741596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F7F94-98D3-4D27-8226-8FB5A48CEB4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8B8EF-20D4-4742-BF2F-6B7BB1955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078812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C0483-8111-4068-9E1D-A3B688DBC8CE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011C0-7298-4D3A-ACE4-03B261FE6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115311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9C0D0F7-84C3-4BA4-B34E-1C237102C8C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27EC64A9-BF94-4480-BD8E-63BF4EA48313}" type="datetimeFigureOut">
              <a:rPr lang="cs-CZ"/>
              <a:pPr/>
              <a:t>28.5.2012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B758245-ABE6-4641-9537-80D27B13E0D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90435BD-7D5F-4097-AF7E-863BA24D351E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6347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0DAFC2B-1C9B-4D8D-A72E-E89A5FFBAED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01EADD4-95B4-4E5F-A629-5EC8430EC620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0518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5E106D-1D46-4803-8234-A2EA7A980A5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C863BF4-5B5F-4447-92D2-09F174D8AE3B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227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BA7F064-5671-44E9-9A1F-8AB4E491005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1FBDE38-858B-45EB-AFD0-ECF1F90FCF58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7559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6C082ED-4E8C-4295-B2AB-48CFE37B656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65309AA-8DD8-418E-BD9B-D8DA0F7E970C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0667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40729EE-A29F-4FC3-8697-E4F010B0FBF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EBAB4B3-6245-41FC-AB6C-8029D1B7BF95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552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7B390CF-A02B-4173-923B-436C3557F8C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0AC5090-7517-4016-8CBD-E4BBBCB5556C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0274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211C90-7847-4F8A-B78B-E9088D2D041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6B60C86-6A5A-4FEB-8600-826DAED15A15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8059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B6823E4-6DDE-45A0-8305-495D7744D48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1BB9A82-C979-49FD-8CEC-80402AAC3FC5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3820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D8B00FE-0059-47C2-B2D1-6C106D1D4AD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D920F14-5DCB-4490-9040-6A1B2D05675E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303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9CE259DF-F689-4755-8EA0-493716FACA6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B8929C9D-8D95-4BCA-AB0D-63AE752095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35562E3A-CB4B-44A9-9A7C-470417896E9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E7AF6710-947D-4D13-A47E-F9B907F065D1}" type="datetimeFigureOut">
              <a:rPr lang="cs-CZ"/>
              <a:pPr/>
              <a:t>28.5.2012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65901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59959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( pero,měřítko,atlas)</a:t>
            </a:r>
          </a:p>
          <a:p>
            <a:pPr>
              <a:buFont typeface="Arial" charset="0"/>
              <a:buChar char="•"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107950" y="1052513"/>
            <a:ext cx="89281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STŘEDOČESKÝ KRAJ  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840538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Z dvojice měst středočeského kraje podtrhni to,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které má více obyvatel (poznáš to podle značky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na mapě):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Kladno – Příbram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Kutná Hora – Poděbrady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Vlašim – Kolín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597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4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Kladno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Kutná Hora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Kolín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584325" y="260350"/>
            <a:ext cx="7559675" cy="59055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40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Nesprávné škrtni: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Kutná Hora leží od Kolína na JZ, JV, S, SZ.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 okolí Kladna se těží železná ruda, hnědé uhlí, černé uhlí.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Jedna z přehrad na řece Vltavě na území středočeského kraje je vodní nádrž Slapy,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Hracholusky, Nechranice.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Kutná Hora leží od Kolína na JV.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 okolí Kladna se těží černé uhlí.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Jedna z přehrad na řece Vltavě na území středočeského kraje je vodní nádrž Slapy.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Najdi podle mapy druh průmyslu nebo co se vyrábí v těchto městech: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Kladno ………………………….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Nymburk ……………………….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Mladá Boleslav ………………..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Čáslav ………………………….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28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Kladno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– hutnictví železa, elektrotechnické a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elektronické výrobky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Nymburk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– lokomotivy, vagóny, pivovar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Mladá Boleslav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– osobní automobily, elektronické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a elektrotechnické výrobky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Čáslav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– strojírenství, tukový průmysl, chemický průmysl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473</TotalTime>
  <Words>317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Calibri</vt:lpstr>
      <vt:lpstr>Arial</vt:lpstr>
      <vt:lpstr>Garamond</vt:lpstr>
      <vt:lpstr>Times New Roman</vt:lpstr>
      <vt:lpstr>Wingdings</vt:lpstr>
      <vt:lpstr>Motiv systému Office</vt:lpstr>
      <vt:lpstr>Project Post-Mortem</vt:lpstr>
      <vt:lpstr>Prezentace aplikace PowerPoint</vt:lpstr>
      <vt:lpstr>Prezentace aplikace PowerPoint</vt:lpstr>
      <vt:lpstr>STŘEDOČESKÝ KRAJ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Standa</cp:lastModifiedBy>
  <cp:revision>110</cp:revision>
  <dcterms:created xsi:type="dcterms:W3CDTF">2011-08-21T15:31:45Z</dcterms:created>
  <dcterms:modified xsi:type="dcterms:W3CDTF">2012-05-28T15:45:09Z</dcterms:modified>
</cp:coreProperties>
</file>