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4"/>
  </p:notesMasterIdLst>
  <p:sldIdLst>
    <p:sldId id="266" r:id="rId3"/>
    <p:sldId id="258" r:id="rId4"/>
    <p:sldId id="265" r:id="rId5"/>
    <p:sldId id="275" r:id="rId6"/>
    <p:sldId id="278" r:id="rId7"/>
    <p:sldId id="279" r:id="rId8"/>
    <p:sldId id="280" r:id="rId9"/>
    <p:sldId id="281" r:id="rId10"/>
    <p:sldId id="282" r:id="rId11"/>
    <p:sldId id="283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VY_52_INOVACE_28_Jihomoravský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VY_52_INOVACE_28_Jihomoravský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86FA6209-8474-42EE-8085-FA542692D94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B9E9764D-8ABD-4804-8BB5-339DFCC04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7949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BB903-3C37-43F8-BFBC-6FAE1E618B3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7362-5F38-4BC1-BB8E-45826C760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637936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BBD89-9B56-4564-A010-44309C5A017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E0B59-6AFD-4E7A-B9BB-44B52AFF1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73438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EAFE1-539A-4500-888D-02312BB3BCE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BEC83-BD59-44C5-9004-B678B3B95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294286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EBD15-A5C0-4D59-A473-D7B81FEB9DF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3D842-7FBC-4FCC-86A1-26699D802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2504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D1F39-E20D-4B36-B98F-E487274F57F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045A4-0C09-45FA-B5AB-E35F9537B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0826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1C2A0-7CD6-4BE2-AE48-8B61D1F8789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D2C25-A249-477C-B93B-32FFEA034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38702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B6C20-B926-4AD7-A1CA-B0A6CC10520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3B419-4E45-4FC3-81B6-EAF34E5DA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825668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AA17D-58A1-480C-B913-4294E550088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17BAD-8B41-44E8-B3EC-1BD3E9C6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0752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5D01A-B903-4CC0-894B-E1813357E35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71CA2-B992-4F43-8761-9531EC59E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54386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D4414-02B9-44EE-B6E3-83A40A3F66C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7D205-3E66-402E-B5A4-C04404EBC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25157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327D3-AB39-430E-BF14-B1CFE319E6C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6053E-DBAD-4601-A3F5-7F0514F07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82834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B6500A3-3840-45FE-BC7C-A35D59FBFE7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998BFBA-897E-4268-8CF3-BD56F5AC91B4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15106FE-565A-475C-99DF-1FA3B00E01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0DA791E-E8D5-4BC2-AADE-34F030C7AC7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5870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08B463-A76B-4EB3-9873-1663EE42619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882040C-3935-4E63-8CD8-E6C5434CAF4F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9442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6D10049-DC75-4F6F-82C4-3ABBF2A76F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FA98115-AA1E-469E-B73F-26680F2D498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09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DFE6DB-B1BB-4D33-BB97-4687B5CEC81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2ECE31E-073F-4CA7-88AE-C7A975FEE29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449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183B58C-5F40-4BEE-BA17-91E29B88F22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DFF1208-3DD3-4196-9FA3-E3606B5B5AB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6887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4955666-2567-44C4-8AC8-7C9315B933D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F588248-887F-4500-9D66-455215FDAA0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556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46C9EEE-A44A-4C8E-877C-3DFB51B8395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811FC2E-9AAF-48A5-A39F-BF5FC4B3840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31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DC9B6F9-045E-417C-A26D-057EF490D07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23BCC6F-58CE-4649-B315-C40E0276B18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7641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1C17A3A-00AA-413F-B55D-D8FCC3A66AD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E5EC441-7ED0-41BD-8C47-76863F1D177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060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6D19BB-E36E-4A6F-A4D7-F87AE8BE8D2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4666565-82BC-49B0-B28A-81FDE61E3A2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738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3212FB4-8DBC-4A60-B3E7-544C92C4524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E371962-73A1-49AB-833B-305808E2BB1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93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679328E9-E2F4-4A37-AAAA-8B5C27E81EA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C06E8FE-0A6C-4009-95D2-BD1963472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BB965F38-2D92-4EBF-86A2-FC337EAEC48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7B9973CD-90C8-4129-A1FF-866E06194741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79525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0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JIHOMORAVSKÝ KRAJ</a:t>
            </a:r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5976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Odpověz: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Jak se jmenují dvě řeky, které protékají Brnem a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také se v něm spojují?  …………   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Která nížina dosahuje až k jižnímu okraji Brna?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…………  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Jaké zemědělské plodiny se pěstují v tomto kraji?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d) Jak se jmenuje Chráněná krajinná oblast (CHKO)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ležící na sever od Brna?  …………  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e) Jak se jmenuje naše asi nejznámější propast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ležící v této CHKO?  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Svitava, Svratka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Dyjsko-svratecký úval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vinná réva, ovoce, zelenina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d) Moravský kras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e) Macocha             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Podle mapy vypiš jména některých jeskyní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v této CHKO:</a:t>
            </a: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 . . . . . . 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 . . . . . . í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 . . . . . . . . á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 . . . . . 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Sloupsko-š . . . . . . é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Balcarka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Punkevní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Kateřinská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Pekárna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Sloupsko-šošůvské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4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tajenkou je jméno nejznámější ponorné řeky: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77649" name="Group 849"/>
          <p:cNvGraphicFramePr>
            <a:graphicFrameLocks noGrp="1"/>
          </p:cNvGraphicFramePr>
          <p:nvPr>
            <p:ph idx="1"/>
          </p:nvPr>
        </p:nvGraphicFramePr>
        <p:xfrm>
          <a:off x="1547813" y="1773238"/>
          <a:ext cx="7772400" cy="4381500"/>
        </p:xfrm>
        <a:graphic>
          <a:graphicData uri="http://schemas.openxmlformats.org/drawingml/2006/table">
            <a:tbl>
              <a:tblPr/>
              <a:tblGrid>
                <a:gridCol w="485775"/>
                <a:gridCol w="522287"/>
                <a:gridCol w="503238"/>
                <a:gridCol w="504825"/>
                <a:gridCol w="647700"/>
                <a:gridCol w="504825"/>
                <a:gridCol w="503237"/>
                <a:gridCol w="504825"/>
                <a:gridCol w="503238"/>
                <a:gridCol w="504825"/>
                <a:gridCol w="431800"/>
                <a:gridCol w="2155825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hora Jesen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ků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pohoř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na JZ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republiky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největ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moravsk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město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t, se kterým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soused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 na 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CHKO na J od Brna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(u Mikulova)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řeka prot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kaj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Brnem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Rectangle 13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77826" name="Group 2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78700" name="Group 876"/>
          <p:cNvGraphicFramePr>
            <a:graphicFrameLocks noGrp="1"/>
          </p:cNvGraphicFramePr>
          <p:nvPr>
            <p:ph idx="1"/>
          </p:nvPr>
        </p:nvGraphicFramePr>
        <p:xfrm>
          <a:off x="1835150" y="1844675"/>
          <a:ext cx="7772400" cy="4381500"/>
        </p:xfrm>
        <a:graphic>
          <a:graphicData uri="http://schemas.openxmlformats.org/drawingml/2006/table">
            <a:tbl>
              <a:tblPr/>
              <a:tblGrid>
                <a:gridCol w="485775"/>
                <a:gridCol w="522288"/>
                <a:gridCol w="503237"/>
                <a:gridCol w="504825"/>
                <a:gridCol w="647700"/>
                <a:gridCol w="504825"/>
                <a:gridCol w="503238"/>
                <a:gridCol w="504825"/>
                <a:gridCol w="503237"/>
                <a:gridCol w="504825"/>
                <a:gridCol w="431800"/>
                <a:gridCol w="2155825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Á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Umíš vysvětlit co znamená ponorná řeka?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</TotalTime>
  <Words>391</Words>
  <Application>Microsoft Office PowerPoint</Application>
  <PresentationFormat>Předvádění na obrazovce (4:3)</PresentationFormat>
  <Paragraphs>169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Project Post-Mortem</vt:lpstr>
      <vt:lpstr>Prezentace aplikace PowerPoint</vt:lpstr>
      <vt:lpstr>Prezentace aplikace PowerPoint</vt:lpstr>
      <vt:lpstr>JIHOMORAVSKÝ KRAJ </vt:lpstr>
      <vt:lpstr>Prezentace aplikace PowerPoint</vt:lpstr>
      <vt:lpstr>Prezentace aplikace PowerPoint</vt:lpstr>
      <vt:lpstr>Prezentace aplikace PowerPoint</vt:lpstr>
      <vt:lpstr>Prezentace aplikace PowerPoint</vt:lpstr>
      <vt:lpstr>VYLUŠTI TAJENKU:  tajenkou je jméno nejznámější ponorné řeky:</vt:lpstr>
      <vt:lpstr>ŘEŠENÍ: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114</cp:revision>
  <dcterms:created xsi:type="dcterms:W3CDTF">2011-08-21T15:31:45Z</dcterms:created>
  <dcterms:modified xsi:type="dcterms:W3CDTF">2012-07-28T13:37:04Z</dcterms:modified>
</cp:coreProperties>
</file>