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3"/>
  </p:notesMasterIdLst>
  <p:sldIdLst>
    <p:sldId id="256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56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VY_12_INOVACE_01_Šanson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Šanson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017DC3-6E27-441A-ADB6-6EE2DAA4C95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B985150-14A8-4E7D-B188-AA0195A53E1B}">
      <dgm:prSet phldrT="[Text]"/>
      <dgm:spPr/>
      <dgm:t>
        <a:bodyPr/>
        <a:lstStyle/>
        <a:p>
          <a:r>
            <a:rPr lang="cs-CZ" dirty="0" err="1" smtClean="0"/>
            <a:t>Édith</a:t>
          </a:r>
          <a:r>
            <a:rPr lang="cs-CZ" dirty="0" smtClean="0"/>
            <a:t> </a:t>
          </a:r>
        </a:p>
        <a:p>
          <a:r>
            <a:rPr lang="cs-CZ" dirty="0" smtClean="0"/>
            <a:t>Piaf</a:t>
          </a:r>
          <a:endParaRPr lang="cs-CZ" dirty="0"/>
        </a:p>
      </dgm:t>
    </dgm:pt>
    <dgm:pt modelId="{AE38873C-A747-4751-87DE-0E3DE2160208}" type="parTrans" cxnId="{3D5A3B4B-9C00-44FC-A0C1-05185F9A532D}">
      <dgm:prSet/>
      <dgm:spPr/>
      <dgm:t>
        <a:bodyPr/>
        <a:lstStyle/>
        <a:p>
          <a:endParaRPr lang="cs-CZ"/>
        </a:p>
      </dgm:t>
    </dgm:pt>
    <dgm:pt modelId="{51B6A8B9-B032-4D60-A895-19617F3AD6C8}" type="sibTrans" cxnId="{3D5A3B4B-9C00-44FC-A0C1-05185F9A532D}">
      <dgm:prSet/>
      <dgm:spPr/>
      <dgm:t>
        <a:bodyPr/>
        <a:lstStyle/>
        <a:p>
          <a:endParaRPr lang="cs-CZ"/>
        </a:p>
      </dgm:t>
    </dgm:pt>
    <dgm:pt modelId="{0CBE42FD-EFD3-4489-AA59-54B3229B56EC}">
      <dgm:prSet phldrT="[Text]"/>
      <dgm:spPr/>
      <dgm:t>
        <a:bodyPr/>
        <a:lstStyle/>
        <a:p>
          <a:r>
            <a:rPr lang="cs-CZ" dirty="0" smtClean="0"/>
            <a:t>Charles</a:t>
          </a:r>
        </a:p>
        <a:p>
          <a:r>
            <a:rPr lang="cs-CZ" dirty="0" smtClean="0"/>
            <a:t>Aznavour</a:t>
          </a:r>
          <a:endParaRPr lang="cs-CZ" dirty="0"/>
        </a:p>
      </dgm:t>
    </dgm:pt>
    <dgm:pt modelId="{ACB5D951-F4CE-483F-B925-98F3C57853F9}" type="parTrans" cxnId="{2C936F9F-8E6A-46C3-971B-22FF4F575F23}">
      <dgm:prSet/>
      <dgm:spPr/>
      <dgm:t>
        <a:bodyPr/>
        <a:lstStyle/>
        <a:p>
          <a:endParaRPr lang="cs-CZ"/>
        </a:p>
      </dgm:t>
    </dgm:pt>
    <dgm:pt modelId="{3A9E9EAB-3AB9-469A-9125-D92E9D0E26EA}" type="sibTrans" cxnId="{2C936F9F-8E6A-46C3-971B-22FF4F575F23}">
      <dgm:prSet/>
      <dgm:spPr/>
      <dgm:t>
        <a:bodyPr/>
        <a:lstStyle/>
        <a:p>
          <a:endParaRPr lang="cs-CZ"/>
        </a:p>
      </dgm:t>
    </dgm:pt>
    <dgm:pt modelId="{DE8C4B1F-014C-4613-8A41-01010965FB0F}">
      <dgm:prSet phldrT="[Text]"/>
      <dgm:spPr/>
      <dgm:t>
        <a:bodyPr/>
        <a:lstStyle/>
        <a:p>
          <a:r>
            <a:rPr lang="cs-CZ" dirty="0" smtClean="0"/>
            <a:t>Gilbert</a:t>
          </a:r>
        </a:p>
        <a:p>
          <a:r>
            <a:rPr lang="cs-CZ" dirty="0" smtClean="0"/>
            <a:t>Bécaud</a:t>
          </a:r>
          <a:endParaRPr lang="cs-CZ" dirty="0"/>
        </a:p>
      </dgm:t>
    </dgm:pt>
    <dgm:pt modelId="{A6CFB5A4-2247-484E-A8D8-3B95E48EC9AA}" type="parTrans" cxnId="{D8892D51-3742-4C5B-AF1D-3A9D8A7DB361}">
      <dgm:prSet/>
      <dgm:spPr/>
      <dgm:t>
        <a:bodyPr/>
        <a:lstStyle/>
        <a:p>
          <a:endParaRPr lang="cs-CZ"/>
        </a:p>
      </dgm:t>
    </dgm:pt>
    <dgm:pt modelId="{12561DF7-34F4-4DFF-8AF5-2FD7EAB1AD9B}" type="sibTrans" cxnId="{D8892D51-3742-4C5B-AF1D-3A9D8A7DB361}">
      <dgm:prSet/>
      <dgm:spPr/>
      <dgm:t>
        <a:bodyPr/>
        <a:lstStyle/>
        <a:p>
          <a:endParaRPr lang="cs-CZ"/>
        </a:p>
      </dgm:t>
    </dgm:pt>
    <dgm:pt modelId="{2AF387D0-C9AF-427F-9706-DD5AB25FDA20}" type="pres">
      <dgm:prSet presAssocID="{4F017DC3-6E27-441A-ADB6-6EE2DAA4C95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40DE91E-0A49-4ED1-9525-A2A477A8CCEC}" type="pres">
      <dgm:prSet presAssocID="{BB985150-14A8-4E7D-B188-AA0195A53E1B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3986E0-62D9-4809-A648-413ED2CBFFCF}" type="pres">
      <dgm:prSet presAssocID="{51B6A8B9-B032-4D60-A895-19617F3AD6C8}" presName="sibTrans" presStyleCnt="0"/>
      <dgm:spPr/>
    </dgm:pt>
    <dgm:pt modelId="{DA1E01D2-E8BF-4E75-AA8D-47BC3648E83A}" type="pres">
      <dgm:prSet presAssocID="{0CBE42FD-EFD3-4489-AA59-54B3229B56E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174670-8B5F-4628-B7DF-C202EBA50523}" type="pres">
      <dgm:prSet presAssocID="{3A9E9EAB-3AB9-469A-9125-D92E9D0E26EA}" presName="sibTrans" presStyleCnt="0"/>
      <dgm:spPr/>
    </dgm:pt>
    <dgm:pt modelId="{D2962E80-79DB-44E0-80D3-A0573B1729C8}" type="pres">
      <dgm:prSet presAssocID="{DE8C4B1F-014C-4613-8A41-01010965FB0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5A3B4B-9C00-44FC-A0C1-05185F9A532D}" srcId="{4F017DC3-6E27-441A-ADB6-6EE2DAA4C951}" destId="{BB985150-14A8-4E7D-B188-AA0195A53E1B}" srcOrd="0" destOrd="0" parTransId="{AE38873C-A747-4751-87DE-0E3DE2160208}" sibTransId="{51B6A8B9-B032-4D60-A895-19617F3AD6C8}"/>
    <dgm:cxn modelId="{D8892D51-3742-4C5B-AF1D-3A9D8A7DB361}" srcId="{4F017DC3-6E27-441A-ADB6-6EE2DAA4C951}" destId="{DE8C4B1F-014C-4613-8A41-01010965FB0F}" srcOrd="2" destOrd="0" parTransId="{A6CFB5A4-2247-484E-A8D8-3B95E48EC9AA}" sibTransId="{12561DF7-34F4-4DFF-8AF5-2FD7EAB1AD9B}"/>
    <dgm:cxn modelId="{2C936F9F-8E6A-46C3-971B-22FF4F575F23}" srcId="{4F017DC3-6E27-441A-ADB6-6EE2DAA4C951}" destId="{0CBE42FD-EFD3-4489-AA59-54B3229B56EC}" srcOrd="1" destOrd="0" parTransId="{ACB5D951-F4CE-483F-B925-98F3C57853F9}" sibTransId="{3A9E9EAB-3AB9-469A-9125-D92E9D0E26EA}"/>
    <dgm:cxn modelId="{3338ECFC-E6CB-4ACC-98DF-A4A3838FA776}" type="presOf" srcId="{4F017DC3-6E27-441A-ADB6-6EE2DAA4C951}" destId="{2AF387D0-C9AF-427F-9706-DD5AB25FDA20}" srcOrd="0" destOrd="0" presId="urn:microsoft.com/office/officeart/2005/8/layout/default"/>
    <dgm:cxn modelId="{E0A3C18C-7F59-4733-8D06-B0060D4F16A4}" type="presOf" srcId="{0CBE42FD-EFD3-4489-AA59-54B3229B56EC}" destId="{DA1E01D2-E8BF-4E75-AA8D-47BC3648E83A}" srcOrd="0" destOrd="0" presId="urn:microsoft.com/office/officeart/2005/8/layout/default"/>
    <dgm:cxn modelId="{AE0CF4F1-6958-4FB6-9F42-6D1794A652AC}" type="presOf" srcId="{BB985150-14A8-4E7D-B188-AA0195A53E1B}" destId="{740DE91E-0A49-4ED1-9525-A2A477A8CCEC}" srcOrd="0" destOrd="0" presId="urn:microsoft.com/office/officeart/2005/8/layout/default"/>
    <dgm:cxn modelId="{D3BC77FA-86DD-4B72-B53D-8CE8E1C3937E}" type="presOf" srcId="{DE8C4B1F-014C-4613-8A41-01010965FB0F}" destId="{D2962E80-79DB-44E0-80D3-A0573B1729C8}" srcOrd="0" destOrd="0" presId="urn:microsoft.com/office/officeart/2005/8/layout/default"/>
    <dgm:cxn modelId="{DF8AC2D0-9BC8-4F5F-8C22-C6367417AB0A}" type="presParOf" srcId="{2AF387D0-C9AF-427F-9706-DD5AB25FDA20}" destId="{740DE91E-0A49-4ED1-9525-A2A477A8CCEC}" srcOrd="0" destOrd="0" presId="urn:microsoft.com/office/officeart/2005/8/layout/default"/>
    <dgm:cxn modelId="{149D060F-6C28-440B-B4EB-5CF849AD3DA1}" type="presParOf" srcId="{2AF387D0-C9AF-427F-9706-DD5AB25FDA20}" destId="{463986E0-62D9-4809-A648-413ED2CBFFCF}" srcOrd="1" destOrd="0" presId="urn:microsoft.com/office/officeart/2005/8/layout/default"/>
    <dgm:cxn modelId="{A44482DC-3152-4C45-B900-C20F3434F363}" type="presParOf" srcId="{2AF387D0-C9AF-427F-9706-DD5AB25FDA20}" destId="{DA1E01D2-E8BF-4E75-AA8D-47BC3648E83A}" srcOrd="2" destOrd="0" presId="urn:microsoft.com/office/officeart/2005/8/layout/default"/>
    <dgm:cxn modelId="{12795BAF-49F2-47E4-93D2-4323BC735D0E}" type="presParOf" srcId="{2AF387D0-C9AF-427F-9706-DD5AB25FDA20}" destId="{1D174670-8B5F-4628-B7DF-C202EBA50523}" srcOrd="3" destOrd="0" presId="urn:microsoft.com/office/officeart/2005/8/layout/default"/>
    <dgm:cxn modelId="{3799C778-B9FA-44FE-AA42-764E0CD7842F}" type="presParOf" srcId="{2AF387D0-C9AF-427F-9706-DD5AB25FDA20}" destId="{D2962E80-79DB-44E0-80D3-A0573B1729C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C56AD5-6159-4622-B83C-BBFBB257E842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44671A12-9B67-4FD5-869C-66558D6FC28D}">
      <dgm:prSet phldrT="[Text]" custT="1"/>
      <dgm:spPr/>
      <dgm:t>
        <a:bodyPr/>
        <a:lstStyle/>
        <a:p>
          <a:r>
            <a:rPr lang="cs-CZ" sz="3600" b="1" dirty="0" err="1" smtClean="0">
              <a:latin typeface="Arial" pitchFamily="34" charset="0"/>
              <a:cs typeface="Arial" pitchFamily="34" charset="0"/>
            </a:rPr>
            <a:t>Radůza</a:t>
          </a:r>
          <a:endParaRPr lang="cs-CZ" sz="3600" b="1" dirty="0">
            <a:latin typeface="Arial" pitchFamily="34" charset="0"/>
            <a:cs typeface="Arial" pitchFamily="34" charset="0"/>
          </a:endParaRPr>
        </a:p>
      </dgm:t>
    </dgm:pt>
    <dgm:pt modelId="{4C55D124-4B18-4AC7-AE24-17866A027AAA}" type="parTrans" cxnId="{976FD12E-CA41-4A38-9D4A-5855883E9E00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889D2767-5695-4D25-B257-E187D911390C}" type="sibTrans" cxnId="{976FD12E-CA41-4A38-9D4A-5855883E9E00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4EE65D62-DAAD-4538-A377-04677F216A53}">
      <dgm:prSet phldrT="[Text]" custT="1"/>
      <dgm:spPr/>
      <dgm:t>
        <a:bodyPr/>
        <a:lstStyle/>
        <a:p>
          <a:r>
            <a:rPr lang="cs-CZ" sz="2400" b="1" dirty="0" smtClean="0">
              <a:latin typeface="Arial" pitchFamily="34" charset="0"/>
              <a:cs typeface="Arial" pitchFamily="34" charset="0"/>
            </a:rPr>
            <a:t>Ester</a:t>
          </a:r>
        </a:p>
        <a:p>
          <a:r>
            <a:rPr lang="cs-CZ" sz="3600" b="1" dirty="0" smtClean="0">
              <a:latin typeface="Arial" pitchFamily="34" charset="0"/>
              <a:cs typeface="Arial" pitchFamily="34" charset="0"/>
            </a:rPr>
            <a:t>Kočičková</a:t>
          </a:r>
          <a:r>
            <a:rPr lang="cs-CZ" sz="2400" dirty="0" smtClean="0">
              <a:latin typeface="Arial" pitchFamily="34" charset="0"/>
              <a:cs typeface="Arial" pitchFamily="34" charset="0"/>
            </a:rPr>
            <a:t> </a:t>
          </a:r>
        </a:p>
        <a:p>
          <a:endParaRPr lang="cs-CZ" sz="2400" b="1" dirty="0" smtClean="0">
            <a:latin typeface="Arial" pitchFamily="34" charset="0"/>
            <a:cs typeface="Arial" pitchFamily="34" charset="0"/>
          </a:endParaRPr>
        </a:p>
      </dgm:t>
    </dgm:pt>
    <dgm:pt modelId="{DF01DFAA-D158-42BA-9429-2451492F8973}" type="parTrans" cxnId="{0C38F8C5-A6FC-4F4E-9596-68C4FB219085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63131186-F8A2-4F55-8B1F-80F8F993708C}" type="sibTrans" cxnId="{0C38F8C5-A6FC-4F4E-9596-68C4FB219085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BA3F6458-6FD1-46A7-ABF9-2D8378EBB3D0}" type="pres">
      <dgm:prSet presAssocID="{CBC56AD5-6159-4622-B83C-BBFBB257E842}" presName="Name0" presStyleCnt="0">
        <dgm:presLayoutVars>
          <dgm:chMax val="7"/>
          <dgm:dir/>
          <dgm:resizeHandles val="exact"/>
        </dgm:presLayoutVars>
      </dgm:prSet>
      <dgm:spPr/>
    </dgm:pt>
    <dgm:pt modelId="{E9F0D228-2F38-415C-B9CE-1452068082F9}" type="pres">
      <dgm:prSet presAssocID="{CBC56AD5-6159-4622-B83C-BBFBB257E842}" presName="ellipse1" presStyleLbl="vennNode1" presStyleIdx="0" presStyleCnt="2" custScaleX="141993" custScaleY="911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DFDB37-6426-44FE-8446-85CF4C840284}" type="pres">
      <dgm:prSet presAssocID="{CBC56AD5-6159-4622-B83C-BBFBB257E842}" presName="ellipse2" presStyleLbl="vennNode1" presStyleIdx="1" presStyleCnt="2" custScaleX="201875" custScaleY="1035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4B7302-AAB3-4E83-814A-B85884264BDA}" type="presOf" srcId="{4EE65D62-DAAD-4538-A377-04677F216A53}" destId="{F5DFDB37-6426-44FE-8446-85CF4C840284}" srcOrd="0" destOrd="0" presId="urn:microsoft.com/office/officeart/2005/8/layout/rings+Icon"/>
    <dgm:cxn modelId="{976FD12E-CA41-4A38-9D4A-5855883E9E00}" srcId="{CBC56AD5-6159-4622-B83C-BBFBB257E842}" destId="{44671A12-9B67-4FD5-869C-66558D6FC28D}" srcOrd="0" destOrd="0" parTransId="{4C55D124-4B18-4AC7-AE24-17866A027AAA}" sibTransId="{889D2767-5695-4D25-B257-E187D911390C}"/>
    <dgm:cxn modelId="{CC36613B-8DAC-45DC-9165-94AAD740C7CF}" type="presOf" srcId="{44671A12-9B67-4FD5-869C-66558D6FC28D}" destId="{E9F0D228-2F38-415C-B9CE-1452068082F9}" srcOrd="0" destOrd="0" presId="urn:microsoft.com/office/officeart/2005/8/layout/rings+Icon"/>
    <dgm:cxn modelId="{0C38F8C5-A6FC-4F4E-9596-68C4FB219085}" srcId="{CBC56AD5-6159-4622-B83C-BBFBB257E842}" destId="{4EE65D62-DAAD-4538-A377-04677F216A53}" srcOrd="1" destOrd="0" parTransId="{DF01DFAA-D158-42BA-9429-2451492F8973}" sibTransId="{63131186-F8A2-4F55-8B1F-80F8F993708C}"/>
    <dgm:cxn modelId="{0349E417-AEA0-4FD5-AC16-003C3BA3927A}" type="presOf" srcId="{CBC56AD5-6159-4622-B83C-BBFBB257E842}" destId="{BA3F6458-6FD1-46A7-ABF9-2D8378EBB3D0}" srcOrd="0" destOrd="0" presId="urn:microsoft.com/office/officeart/2005/8/layout/rings+Icon"/>
    <dgm:cxn modelId="{D43C2BE5-E817-46A9-A9EB-35BFC324DA9E}" type="presParOf" srcId="{BA3F6458-6FD1-46A7-ABF9-2D8378EBB3D0}" destId="{E9F0D228-2F38-415C-B9CE-1452068082F9}" srcOrd="0" destOrd="0" presId="urn:microsoft.com/office/officeart/2005/8/layout/rings+Icon"/>
    <dgm:cxn modelId="{63E7DFD8-39D7-48E9-A8CC-D3D5CAF41E9E}" type="presParOf" srcId="{BA3F6458-6FD1-46A7-ABF9-2D8378EBB3D0}" destId="{F5DFDB37-6426-44FE-8446-85CF4C840284}" srcOrd="1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VY_12_INOVACE_01_Šanson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Šanson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0DE91E-0A49-4ED1-9525-A2A477A8CCEC}">
      <dsp:nvSpPr>
        <dsp:cNvPr id="0" name=""/>
        <dsp:cNvSpPr/>
      </dsp:nvSpPr>
      <dsp:spPr>
        <a:xfrm>
          <a:off x="623614" y="1537"/>
          <a:ext cx="2434828" cy="14608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err="1" smtClean="0"/>
            <a:t>Édith</a:t>
          </a:r>
          <a:r>
            <a:rPr lang="cs-CZ" sz="3700" kern="1200" dirty="0" smtClean="0"/>
            <a:t> </a:t>
          </a:r>
        </a:p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Piaf</a:t>
          </a:r>
          <a:endParaRPr lang="cs-CZ" sz="3700" kern="1200" dirty="0"/>
        </a:p>
      </dsp:txBody>
      <dsp:txXfrm>
        <a:off x="623614" y="1537"/>
        <a:ext cx="2434828" cy="1460897"/>
      </dsp:txXfrm>
    </dsp:sp>
    <dsp:sp modelId="{DA1E01D2-E8BF-4E75-AA8D-47BC3648E83A}">
      <dsp:nvSpPr>
        <dsp:cNvPr id="0" name=""/>
        <dsp:cNvSpPr/>
      </dsp:nvSpPr>
      <dsp:spPr>
        <a:xfrm>
          <a:off x="3301925" y="1537"/>
          <a:ext cx="2434828" cy="14608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Charles</a:t>
          </a:r>
        </a:p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Aznavour</a:t>
          </a:r>
          <a:endParaRPr lang="cs-CZ" sz="3700" kern="1200" dirty="0"/>
        </a:p>
      </dsp:txBody>
      <dsp:txXfrm>
        <a:off x="3301925" y="1537"/>
        <a:ext cx="2434828" cy="1460897"/>
      </dsp:txXfrm>
    </dsp:sp>
    <dsp:sp modelId="{D2962E80-79DB-44E0-80D3-A0573B1729C8}">
      <dsp:nvSpPr>
        <dsp:cNvPr id="0" name=""/>
        <dsp:cNvSpPr/>
      </dsp:nvSpPr>
      <dsp:spPr>
        <a:xfrm>
          <a:off x="1962769" y="1705917"/>
          <a:ext cx="2434828" cy="14608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Gilbert</a:t>
          </a:r>
        </a:p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Bécaud</a:t>
          </a:r>
          <a:endParaRPr lang="cs-CZ" sz="3700" kern="1200" dirty="0"/>
        </a:p>
      </dsp:txBody>
      <dsp:txXfrm>
        <a:off x="1962769" y="1705917"/>
        <a:ext cx="2434828" cy="14608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207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6325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6972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141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2379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9148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9718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9617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5417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01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499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962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4741522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5002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66967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                      </a:t>
            </a:r>
          </a:p>
          <a:p>
            <a:r>
              <a:rPr lang="cs-CZ" sz="6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      </a:t>
            </a:r>
          </a:p>
          <a:p>
            <a:r>
              <a:rPr lang="cs-CZ" sz="6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N       </a:t>
            </a:r>
          </a:p>
          <a:p>
            <a:r>
              <a:rPr lang="cs-CZ" sz="6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S</a:t>
            </a:r>
          </a:p>
          <a:p>
            <a:r>
              <a:rPr lang="cs-CZ" sz="6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O</a:t>
            </a:r>
          </a:p>
          <a:p>
            <a:r>
              <a:rPr lang="cs-CZ" sz="6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N</a:t>
            </a:r>
            <a:endParaRPr lang="cs-CZ" sz="6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AM1I8PN9\MC900237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10797">
            <a:off x="6130925" y="3645024"/>
            <a:ext cx="2232025" cy="150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9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20688"/>
            <a:ext cx="81369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původně středověká</a:t>
            </a: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francouzská píseň zpívaná</a:t>
            </a: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 r u v é r y</a:t>
            </a: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DE4CGPLA\MC9002807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7487">
            <a:off x="6032546" y="3051111"/>
            <a:ext cx="2155917" cy="264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37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756083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19.st. </a:t>
            </a:r>
            <a:r>
              <a:rPr lang="cs-CZ" sz="4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 francouzských</a:t>
            </a:r>
          </a:p>
          <a:p>
            <a:r>
              <a:rPr lang="cs-CZ" sz="4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abaretech vznikaly moderní</a:t>
            </a:r>
          </a:p>
          <a:p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šansony.</a:t>
            </a:r>
          </a:p>
          <a:p>
            <a:endParaRPr lang="cs-CZ" sz="44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Textaři byli často básníci  (poetické texty).</a:t>
            </a:r>
          </a:p>
          <a:p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44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165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760977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Interpreti francouzského</a:t>
            </a:r>
          </a:p>
          <a:p>
            <a:r>
              <a:rPr lang="cs-CZ" sz="5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š  a  n  s  o  n  u</a:t>
            </a:r>
            <a:endParaRPr lang="cs-CZ" sz="5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80612809"/>
              </p:ext>
            </p:extLst>
          </p:nvPr>
        </p:nvGraphicFramePr>
        <p:xfrm>
          <a:off x="1524000" y="2924944"/>
          <a:ext cx="636036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725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907300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rozvoj šansonu v Čechách</a:t>
            </a:r>
          </a:p>
          <a:p>
            <a:r>
              <a:rPr lang="cs-CZ" sz="5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od 30. let 20. stol.</a:t>
            </a:r>
          </a:p>
          <a:p>
            <a:endParaRPr lang="cs-CZ" sz="54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ejvýznamnější představitelkou</a:t>
            </a: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moderního  šansonu</a:t>
            </a: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 A N A   H E G E R O V Á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746287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709483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54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Mladší tvůrci šansonu</a:t>
            </a:r>
          </a:p>
          <a:p>
            <a:endParaRPr lang="cs-CZ" sz="54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83260838"/>
              </p:ext>
            </p:extLst>
          </p:nvPr>
        </p:nvGraphicFramePr>
        <p:xfrm>
          <a:off x="1619672" y="2086982"/>
          <a:ext cx="6000328" cy="33740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784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59313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4B569B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solidFill>
                  <a:srgbClr val="4B569B"/>
                </a:solidFill>
                <a:latin typeface="Arial" pitchFamily="34" charset="0"/>
                <a:cs typeface="Arial" pitchFamily="34" charset="0"/>
              </a:rPr>
              <a:t>           T   E   S   T</a:t>
            </a:r>
          </a:p>
          <a:p>
            <a:endParaRPr lang="cs-CZ" sz="4400" b="1" dirty="0">
              <a:solidFill>
                <a:srgbClr val="4B569B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4B569B"/>
                </a:solidFill>
                <a:latin typeface="Arial" pitchFamily="34" charset="0"/>
                <a:cs typeface="Arial" pitchFamily="34" charset="0"/>
              </a:rPr>
              <a:t>Odkud pochází šanson?</a:t>
            </a:r>
          </a:p>
          <a:p>
            <a:pPr marL="457200" indent="-457200">
              <a:buFontTx/>
              <a:buChar char="-"/>
            </a:pPr>
            <a:endParaRPr lang="cs-CZ" sz="3200" b="1" dirty="0" smtClean="0">
              <a:solidFill>
                <a:srgbClr val="4B569B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4B569B"/>
                </a:solidFill>
                <a:latin typeface="Arial" pitchFamily="34" charset="0"/>
                <a:cs typeface="Arial" pitchFamily="34" charset="0"/>
              </a:rPr>
              <a:t>Kdo šanson původně zpíval?</a:t>
            </a:r>
          </a:p>
          <a:p>
            <a:pPr marL="457200" indent="-457200">
              <a:buFontTx/>
              <a:buChar char="-"/>
            </a:pPr>
            <a:endParaRPr lang="cs-CZ" sz="3200" b="1" dirty="0" smtClean="0">
              <a:solidFill>
                <a:srgbClr val="4B569B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4B569B"/>
                </a:solidFill>
                <a:latin typeface="Arial" pitchFamily="34" charset="0"/>
                <a:cs typeface="Arial" pitchFamily="34" charset="0"/>
              </a:rPr>
              <a:t>Jmenuj  2 představitele</a:t>
            </a:r>
          </a:p>
          <a:p>
            <a:r>
              <a:rPr lang="cs-CZ" sz="3200" b="1" dirty="0">
                <a:solidFill>
                  <a:srgbClr val="4B569B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4B569B"/>
                </a:solidFill>
                <a:latin typeface="Arial" pitchFamily="34" charset="0"/>
                <a:cs typeface="Arial" pitchFamily="34" charset="0"/>
              </a:rPr>
              <a:t>   francouzského šansonu.</a:t>
            </a:r>
          </a:p>
          <a:p>
            <a:endParaRPr lang="cs-CZ" sz="3200" b="1" dirty="0" smtClean="0">
              <a:solidFill>
                <a:srgbClr val="4B569B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4B569B"/>
                </a:solidFill>
                <a:latin typeface="Arial" pitchFamily="34" charset="0"/>
                <a:cs typeface="Arial" pitchFamily="34" charset="0"/>
              </a:rPr>
              <a:t>Jmenuj 2 interprety českého šansonu.</a:t>
            </a:r>
          </a:p>
        </p:txBody>
      </p:sp>
    </p:spTree>
    <p:extLst>
      <p:ext uri="{BB962C8B-B14F-4D97-AF65-F5344CB8AC3E}">
        <p14:creationId xmlns:p14="http://schemas.microsoft.com/office/powerpoint/2010/main" val="1592514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i="1" dirty="0" smtClean="0"/>
              <a:t>Ilustrace: www. office.microsoft.com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45573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372</TotalTime>
  <Words>211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42</cp:revision>
  <dcterms:created xsi:type="dcterms:W3CDTF">2011-08-21T15:31:45Z</dcterms:created>
  <dcterms:modified xsi:type="dcterms:W3CDTF">2012-06-15T17:03:26Z</dcterms:modified>
</cp:coreProperties>
</file>