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9"/>
  </p:notesMasterIdLst>
  <p:sldIdLst>
    <p:sldId id="256" r:id="rId3"/>
    <p:sldId id="263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80" y="10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VY_12_INOVACE_02_ R. A. Dvorský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R. A. Dvorský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Hudební výchova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VY_12_INOVACE_02_ R. A. Dvorský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Hudební výchova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R. A. Dvorský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6052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5211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9217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221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184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2725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869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912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290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2612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799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775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735319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0441539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</a:t>
                      </a:r>
                      <a:r>
                        <a:rPr lang="cs-CZ" smtClean="0"/>
                        <a:t>CD 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nahrávky 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625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72008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1"/>
                </a:solidFill>
              </a:rPr>
              <a:t>  R.A.DVORSKÝ</a:t>
            </a:r>
          </a:p>
          <a:p>
            <a:r>
              <a:rPr lang="cs-CZ" sz="6600" b="1" dirty="0" smtClean="0">
                <a:solidFill>
                  <a:schemeClr val="accent1"/>
                </a:solidFill>
              </a:rPr>
              <a:t>      </a:t>
            </a:r>
            <a:r>
              <a:rPr lang="cs-CZ" sz="5400" dirty="0" smtClean="0">
                <a:solidFill>
                  <a:schemeClr val="accent1"/>
                </a:solidFill>
              </a:rPr>
              <a:t>(Rudolf Antonín)</a:t>
            </a:r>
          </a:p>
          <a:p>
            <a:endParaRPr lang="cs-CZ" sz="6600" dirty="0" smtClean="0">
              <a:solidFill>
                <a:schemeClr val="accent1"/>
              </a:solidFill>
            </a:endParaRPr>
          </a:p>
          <a:p>
            <a:r>
              <a:rPr lang="cs-CZ" sz="6600" b="1" dirty="0">
                <a:solidFill>
                  <a:schemeClr val="accent1"/>
                </a:solidFill>
              </a:rPr>
              <a:t> </a:t>
            </a:r>
            <a:r>
              <a:rPr lang="cs-CZ" sz="6600" b="1" dirty="0" smtClean="0">
                <a:solidFill>
                  <a:schemeClr val="accent1"/>
                </a:solidFill>
              </a:rPr>
              <a:t>    (1899 – 1966)</a:t>
            </a:r>
          </a:p>
          <a:p>
            <a:endParaRPr lang="cs-CZ" sz="66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426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714" y="764704"/>
            <a:ext cx="7733027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chemeClr val="accent1"/>
                </a:solidFill>
              </a:rPr>
              <a:t>h</a:t>
            </a:r>
            <a:r>
              <a:rPr lang="cs-CZ" sz="6000" b="1" dirty="0" smtClean="0">
                <a:solidFill>
                  <a:schemeClr val="accent1"/>
                </a:solidFill>
              </a:rPr>
              <a:t>udební skladatel</a:t>
            </a:r>
          </a:p>
          <a:p>
            <a:r>
              <a:rPr lang="cs-CZ" sz="6000" b="1" dirty="0">
                <a:solidFill>
                  <a:schemeClr val="accent1"/>
                </a:solidFill>
              </a:rPr>
              <a:t>k</a:t>
            </a:r>
            <a:r>
              <a:rPr lang="cs-CZ" sz="6000" b="1" dirty="0" smtClean="0">
                <a:solidFill>
                  <a:schemeClr val="accent1"/>
                </a:solidFill>
              </a:rPr>
              <a:t>apelník</a:t>
            </a:r>
          </a:p>
          <a:p>
            <a:r>
              <a:rPr lang="cs-CZ" sz="6000" b="1" dirty="0">
                <a:solidFill>
                  <a:schemeClr val="accent1"/>
                </a:solidFill>
              </a:rPr>
              <a:t>k</a:t>
            </a:r>
            <a:r>
              <a:rPr lang="cs-CZ" sz="6000" b="1" dirty="0" smtClean="0">
                <a:solidFill>
                  <a:schemeClr val="accent1"/>
                </a:solidFill>
              </a:rPr>
              <a:t>lavírista</a:t>
            </a:r>
          </a:p>
          <a:p>
            <a:r>
              <a:rPr lang="cs-CZ" sz="6000" b="1" dirty="0">
                <a:solidFill>
                  <a:schemeClr val="accent1"/>
                </a:solidFill>
              </a:rPr>
              <a:t>z</a:t>
            </a:r>
            <a:r>
              <a:rPr lang="cs-CZ" sz="6000" b="1" dirty="0" smtClean="0">
                <a:solidFill>
                  <a:schemeClr val="accent1"/>
                </a:solidFill>
              </a:rPr>
              <a:t>pěvák</a:t>
            </a:r>
          </a:p>
          <a:p>
            <a:r>
              <a:rPr lang="cs-CZ" sz="6000" b="1" dirty="0">
                <a:solidFill>
                  <a:schemeClr val="accent1"/>
                </a:solidFill>
              </a:rPr>
              <a:t>h</a:t>
            </a:r>
            <a:r>
              <a:rPr lang="cs-CZ" sz="6000" b="1" dirty="0" smtClean="0">
                <a:solidFill>
                  <a:schemeClr val="accent1"/>
                </a:solidFill>
              </a:rPr>
              <a:t>erec</a:t>
            </a:r>
          </a:p>
          <a:p>
            <a:r>
              <a:rPr lang="cs-CZ" sz="6000" b="1" dirty="0" smtClean="0">
                <a:solidFill>
                  <a:schemeClr val="accent1"/>
                </a:solidFill>
              </a:rPr>
              <a:t>nakladatel</a:t>
            </a:r>
          </a:p>
          <a:p>
            <a:endParaRPr lang="cs-CZ" sz="6600" b="1" dirty="0">
              <a:solidFill>
                <a:schemeClr val="accent1"/>
              </a:solidFill>
            </a:endParaRPr>
          </a:p>
        </p:txBody>
      </p:sp>
      <p:pic>
        <p:nvPicPr>
          <p:cNvPr id="1026" name="Picture 2" descr="C:\Users\Konopová\AppData\Local\Microsoft\Windows\Temporary Internet Files\Content.IE5\DE4CGPLA\MC900352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4450">
            <a:off x="6754813" y="1493838"/>
            <a:ext cx="955675" cy="178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nopová\AppData\Local\Microsoft\Windows\Temporary Internet Files\Content.IE5\DE4CGPLA\MC9003296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9697">
            <a:off x="5470470" y="3622563"/>
            <a:ext cx="1376771" cy="154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62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764704"/>
            <a:ext cx="9262422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</a:rPr>
              <a:t> 1929 – </a:t>
            </a:r>
            <a:r>
              <a:rPr lang="cs-CZ" sz="5400" b="1" dirty="0" smtClean="0">
                <a:solidFill>
                  <a:schemeClr val="accent1"/>
                </a:solidFill>
              </a:rPr>
              <a:t>založení vlastního</a:t>
            </a:r>
          </a:p>
          <a:p>
            <a:r>
              <a:rPr lang="cs-CZ" sz="5400" b="1" dirty="0" smtClean="0">
                <a:solidFill>
                  <a:schemeClr val="accent1"/>
                </a:solidFill>
              </a:rPr>
              <a:t>             orchestru</a:t>
            </a:r>
          </a:p>
          <a:p>
            <a:endParaRPr lang="cs-CZ" sz="5400" b="1" dirty="0" smtClean="0">
              <a:solidFill>
                <a:schemeClr val="accent1"/>
              </a:solidFill>
            </a:endParaRPr>
          </a:p>
          <a:p>
            <a:r>
              <a:rPr lang="cs-CZ" sz="5400" b="1" dirty="0">
                <a:solidFill>
                  <a:schemeClr val="accent1"/>
                </a:solidFill>
              </a:rPr>
              <a:t> </a:t>
            </a:r>
            <a:r>
              <a:rPr lang="cs-CZ" sz="6000" b="1" dirty="0" smtClean="0">
                <a:solidFill>
                  <a:schemeClr val="accent1"/>
                </a:solidFill>
              </a:rPr>
              <a:t> M E L O D Y   B O Y S</a:t>
            </a:r>
          </a:p>
          <a:p>
            <a:r>
              <a:rPr lang="cs-CZ" sz="6000" dirty="0">
                <a:solidFill>
                  <a:schemeClr val="accent1"/>
                </a:solidFill>
              </a:rPr>
              <a:t> </a:t>
            </a:r>
            <a:r>
              <a:rPr lang="cs-CZ" sz="6000" dirty="0" smtClean="0">
                <a:solidFill>
                  <a:schemeClr val="accent1"/>
                </a:solidFill>
              </a:rPr>
              <a:t> </a:t>
            </a:r>
            <a:r>
              <a:rPr lang="cs-CZ" sz="4800" dirty="0" smtClean="0">
                <a:solidFill>
                  <a:schemeClr val="accent1"/>
                </a:solidFill>
              </a:rPr>
              <a:t>repertoár </a:t>
            </a:r>
            <a:r>
              <a:rPr lang="cs-CZ" sz="4800" dirty="0">
                <a:solidFill>
                  <a:schemeClr val="accent1"/>
                </a:solidFill>
              </a:rPr>
              <a:t>– </a:t>
            </a:r>
          </a:p>
          <a:p>
            <a:r>
              <a:rPr lang="cs-CZ" sz="4800" dirty="0">
                <a:solidFill>
                  <a:schemeClr val="accent1"/>
                </a:solidFill>
              </a:rPr>
              <a:t>  lidové </a:t>
            </a:r>
            <a:r>
              <a:rPr lang="cs-CZ" sz="4800" dirty="0" err="1">
                <a:solidFill>
                  <a:schemeClr val="accent1"/>
                </a:solidFill>
              </a:rPr>
              <a:t>písně,tanga,swing,jazz</a:t>
            </a:r>
            <a:endParaRPr lang="cs-CZ" sz="4800" b="1" dirty="0" smtClean="0">
              <a:solidFill>
                <a:schemeClr val="accent1"/>
              </a:solidFill>
            </a:endParaRPr>
          </a:p>
          <a:p>
            <a:endParaRPr lang="cs-CZ" sz="4800" dirty="0" smtClean="0">
              <a:solidFill>
                <a:schemeClr val="accent1"/>
              </a:solidFill>
            </a:endParaRPr>
          </a:p>
          <a:p>
            <a:r>
              <a:rPr lang="cs-CZ" sz="4800" dirty="0" smtClean="0">
                <a:solidFill>
                  <a:schemeClr val="accent1"/>
                </a:solidFill>
              </a:rPr>
              <a:t>  </a:t>
            </a:r>
          </a:p>
          <a:p>
            <a:endParaRPr lang="cs-CZ" sz="6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867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29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238</TotalTime>
  <Words>135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NewsPrint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33</cp:revision>
  <dcterms:created xsi:type="dcterms:W3CDTF">2011-08-21T15:31:45Z</dcterms:created>
  <dcterms:modified xsi:type="dcterms:W3CDTF">2012-06-18T07:25:44Z</dcterms:modified>
</cp:coreProperties>
</file>