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notesMasterIdLst>
    <p:notesMasterId r:id="rId11"/>
  </p:notesMasterIdLst>
  <p:sldIdLst>
    <p:sldId id="256" r:id="rId3"/>
    <p:sldId id="264" r:id="rId4"/>
    <p:sldId id="257" r:id="rId5"/>
    <p:sldId id="258" r:id="rId6"/>
    <p:sldId id="260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VY_12_INOVACE_04_Opereta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Opereta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-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936113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VY_12_INOVACE_04_Opereta</a:t>
          </a:r>
          <a:endParaRPr lang="cs-CZ" sz="1400" kern="1200" dirty="0"/>
        </a:p>
      </dsp:txBody>
      <dsp:txXfrm>
        <a:off x="2016223" y="936113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Opereta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1226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28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10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500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752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239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299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4035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4708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425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2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879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03847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167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691276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O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P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E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R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E </a:t>
            </a: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T </a:t>
            </a:r>
          </a:p>
          <a:p>
            <a:r>
              <a:rPr lang="cs-CZ" sz="6000" b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A </a:t>
            </a:r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S7687CZ2\MC900287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4232">
            <a:off x="4775098" y="714461"/>
            <a:ext cx="2924333" cy="222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5628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684076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O  p  e  r  e  t  a</a:t>
            </a:r>
          </a:p>
          <a:p>
            <a:endParaRPr lang="cs-CZ" sz="60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vznik v 50.letech</a:t>
            </a:r>
          </a:p>
          <a:p>
            <a:endParaRPr lang="cs-CZ" sz="54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19.st. v Paříži</a:t>
            </a:r>
          </a:p>
          <a:p>
            <a:endParaRPr lang="cs-CZ" sz="54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76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48129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udebně-dramatický</a:t>
            </a:r>
          </a:p>
          <a:p>
            <a:r>
              <a:rPr lang="cs-CZ" sz="4800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ivadelní útvar zábavního </a:t>
            </a: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rázu</a:t>
            </a:r>
          </a:p>
          <a:p>
            <a:endParaRPr lang="cs-CZ" sz="48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Střídá se tu mluvené slovo</a:t>
            </a:r>
          </a:p>
          <a:p>
            <a:r>
              <a:rPr lang="cs-CZ" sz="4800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e zpěvem.</a:t>
            </a:r>
          </a:p>
          <a:p>
            <a:endParaRPr lang="cs-CZ" sz="54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465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122463" cy="57246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  Tvůrci   operety</a:t>
            </a:r>
          </a:p>
          <a:p>
            <a:r>
              <a:rPr lang="cs-CZ" sz="4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Jacques </a:t>
            </a:r>
            <a:r>
              <a:rPr lang="cs-CZ" sz="4400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Offenbach</a:t>
            </a:r>
            <a:r>
              <a:rPr lang="cs-CZ" sz="4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– Paříž</a:t>
            </a:r>
          </a:p>
          <a:p>
            <a:endParaRPr lang="cs-CZ" sz="44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Johann </a:t>
            </a:r>
            <a:r>
              <a:rPr lang="cs-CZ" sz="4400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Strauss</a:t>
            </a:r>
            <a:r>
              <a:rPr lang="cs-CZ" sz="4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ml. – Vídeň</a:t>
            </a:r>
          </a:p>
          <a:p>
            <a:endParaRPr lang="cs-CZ" sz="44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Oskar Nedbal - Čechy</a:t>
            </a:r>
            <a:endParaRPr lang="cs-CZ" sz="44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002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8402118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        Opakování</a:t>
            </a:r>
          </a:p>
          <a:p>
            <a:endParaRPr lang="cs-CZ" sz="54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-V jakém </a:t>
            </a:r>
            <a:r>
              <a:rPr lang="cs-CZ" sz="4800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st.vznikla</a:t>
            </a:r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opereta?</a:t>
            </a: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-Kde opereta vznikla?</a:t>
            </a:r>
          </a:p>
          <a:p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-Jmenuj aspoň 2 tvůrce </a:t>
            </a:r>
          </a:p>
          <a:p>
            <a:r>
              <a:rPr lang="cs-CZ" sz="4800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operety.</a:t>
            </a:r>
          </a:p>
          <a:p>
            <a:endParaRPr lang="cs-CZ" sz="48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endParaRPr lang="cs-CZ" sz="48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910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166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34</cp:revision>
  <dcterms:created xsi:type="dcterms:W3CDTF">2011-08-21T15:31:45Z</dcterms:created>
  <dcterms:modified xsi:type="dcterms:W3CDTF">2012-06-15T10:27:26Z</dcterms:modified>
</cp:coreProperties>
</file>