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1"/>
  </p:notesMasterIdLst>
  <p:sldIdLst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VY_12_INOVACE_05_Country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Country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-216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432032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432032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VY_12_INOVACE_05_Country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Country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269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101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626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027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2232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0610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052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721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4939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5735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58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72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3935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20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692696"/>
            <a:ext cx="8100392" cy="1006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C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O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U 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N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T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R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Y</a:t>
            </a:r>
          </a:p>
          <a:p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S7687CZ2\MC900212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7223">
            <a:off x="5785491" y="1572084"/>
            <a:ext cx="2330711" cy="20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00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677545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merický hudební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tyl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20.léta 20.století v USA</a:t>
            </a:r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60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874355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HUDEBNÍ NÁSTROJE</a:t>
            </a: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-kytara</a:t>
            </a: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-housle</a:t>
            </a: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-harmonika</a:t>
            </a: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banjo</a:t>
            </a:r>
            <a:endParaRPr lang="cs-CZ" sz="4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-bicí</a:t>
            </a:r>
          </a:p>
          <a:p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-basová kytara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DE4CGPLA\MC900379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4011">
            <a:off x="5686127" y="3053925"/>
            <a:ext cx="1671639" cy="1456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AM1I8PN9\MC90044130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5142">
            <a:off x="3472932" y="1897534"/>
            <a:ext cx="1675132" cy="1675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DE4CGPLA\MC9003549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6827">
            <a:off x="3635896" y="4152708"/>
            <a:ext cx="1296144" cy="109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nopová\AppData\Local\Microsoft\Windows\Temporary Internet Files\Content.IE5\DE4CGPLA\MP900438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0514">
            <a:off x="5771448" y="4698037"/>
            <a:ext cx="2112919" cy="157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nopová\AppData\Local\Microsoft\Windows\Temporary Internet Files\Content.IE5\AM1I8PN9\MP9003827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9538">
            <a:off x="7164288" y="2230845"/>
            <a:ext cx="1656183" cy="95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51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6533144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Interpreti country</a:t>
            </a:r>
          </a:p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v USA</a:t>
            </a:r>
          </a:p>
          <a:p>
            <a:endParaRPr lang="cs-CZ" sz="6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Johny Cash</a:t>
            </a:r>
          </a:p>
          <a:p>
            <a:pPr marL="685800" indent="-685800">
              <a:buFontTx/>
              <a:buChar char="-"/>
            </a:pPr>
            <a:r>
              <a:rPr lang="cs-CZ" sz="4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Jimmie</a:t>
            </a: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Rodgers</a:t>
            </a:r>
            <a:endParaRPr lang="cs-CZ" sz="4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Kris </a:t>
            </a:r>
            <a:r>
              <a:rPr lang="cs-CZ" sz="4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Kristofferson</a:t>
            </a:r>
            <a:endParaRPr lang="cs-CZ" sz="4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030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748883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Interpreti country</a:t>
            </a:r>
          </a:p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v Čechách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Michal Tučný</a:t>
            </a:r>
          </a:p>
          <a:p>
            <a:pPr marL="685800" indent="-685800">
              <a:buFontTx/>
              <a:buChar char="-"/>
            </a:pPr>
            <a:r>
              <a:rPr lang="cs-CZ" sz="4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Rangers</a:t>
            </a:r>
            <a:endParaRPr lang="cs-CZ" sz="4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Fešáci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Pavel Bobek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Věra Martinová</a:t>
            </a:r>
          </a:p>
          <a:p>
            <a:pPr marL="685800" indent="-685800">
              <a:buFontTx/>
              <a:buChar char="-"/>
            </a:pPr>
            <a:endParaRPr lang="cs-CZ" sz="4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50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75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144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36</cp:revision>
  <dcterms:created xsi:type="dcterms:W3CDTF">2011-08-21T15:31:45Z</dcterms:created>
  <dcterms:modified xsi:type="dcterms:W3CDTF">2012-06-15T10:14:53Z</dcterms:modified>
</cp:coreProperties>
</file>