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9"/>
  </p:notesMasterIdLst>
  <p:sldIdLst>
    <p:sldId id="256" r:id="rId3"/>
    <p:sldId id="262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VY_12_INOVACE_06_Pavel Bobek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Pavel Bobek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FBBDAB-5357-434A-A782-2C6C91FE4AB0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7C2EC651-B114-4A41-BC33-418AE4695AD4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pop-music</a:t>
          </a:r>
          <a:endParaRPr lang="cs-CZ" dirty="0">
            <a:solidFill>
              <a:schemeClr val="accent1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08503384-8824-4B6A-8DF3-697C8CA93357}" type="parTrans" cxnId="{75B2A9CC-3876-4052-AEF3-3B6E55488B43}">
      <dgm:prSet/>
      <dgm:spPr/>
      <dgm:t>
        <a:bodyPr/>
        <a:lstStyle/>
        <a:p>
          <a:endParaRPr lang="cs-CZ"/>
        </a:p>
      </dgm:t>
    </dgm:pt>
    <dgm:pt modelId="{233F3F78-1528-492F-9F1A-C8E2A7710477}" type="sibTrans" cxnId="{75B2A9CC-3876-4052-AEF3-3B6E55488B43}">
      <dgm:prSet/>
      <dgm:spPr/>
      <dgm:t>
        <a:bodyPr/>
        <a:lstStyle/>
        <a:p>
          <a:endParaRPr lang="cs-CZ"/>
        </a:p>
      </dgm:t>
    </dgm:pt>
    <dgm:pt modelId="{D373E359-BAC6-4870-AE45-14E505D2A818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rock and </a:t>
          </a:r>
          <a:r>
            <a:rPr lang="cs-CZ" dirty="0" err="1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roll</a:t>
          </a:r>
          <a:endParaRPr lang="cs-CZ" dirty="0">
            <a:solidFill>
              <a:schemeClr val="accent1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D0A1CDFE-A4B9-45FF-8902-29C76BA01C46}" type="parTrans" cxnId="{BA8C23B9-E395-441F-A36E-E93CC4535814}">
      <dgm:prSet/>
      <dgm:spPr/>
      <dgm:t>
        <a:bodyPr/>
        <a:lstStyle/>
        <a:p>
          <a:endParaRPr lang="cs-CZ"/>
        </a:p>
      </dgm:t>
    </dgm:pt>
    <dgm:pt modelId="{C8723FFD-69BE-4BDC-97F0-56775D06CE5B}" type="sibTrans" cxnId="{BA8C23B9-E395-441F-A36E-E93CC4535814}">
      <dgm:prSet/>
      <dgm:spPr/>
      <dgm:t>
        <a:bodyPr/>
        <a:lstStyle/>
        <a:p>
          <a:endParaRPr lang="cs-CZ"/>
        </a:p>
      </dgm:t>
    </dgm:pt>
    <dgm:pt modelId="{84CFDE39-AC8A-464D-A23D-AFC42FCA32E6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country</a:t>
          </a:r>
          <a:endParaRPr lang="cs-CZ" dirty="0">
            <a:solidFill>
              <a:schemeClr val="accent1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C38EBDE4-EE73-40CB-A1CB-B14BD2300CAD}" type="parTrans" cxnId="{8D267E64-AF13-4A6E-BB90-0727643538A6}">
      <dgm:prSet/>
      <dgm:spPr/>
      <dgm:t>
        <a:bodyPr/>
        <a:lstStyle/>
        <a:p>
          <a:endParaRPr lang="cs-CZ"/>
        </a:p>
      </dgm:t>
    </dgm:pt>
    <dgm:pt modelId="{0E2E5515-02D8-49DC-9EA0-A1464DB4EC29}" type="sibTrans" cxnId="{8D267E64-AF13-4A6E-BB90-0727643538A6}">
      <dgm:prSet/>
      <dgm:spPr/>
      <dgm:t>
        <a:bodyPr/>
        <a:lstStyle/>
        <a:p>
          <a:endParaRPr lang="cs-CZ"/>
        </a:p>
      </dgm:t>
    </dgm:pt>
    <dgm:pt modelId="{9F4A4BB7-1D14-4A77-A35A-2EEBC05D0E33}" type="pres">
      <dgm:prSet presAssocID="{46FBBDAB-5357-434A-A782-2C6C91FE4AB0}" presName="compositeShape" presStyleCnt="0">
        <dgm:presLayoutVars>
          <dgm:chMax val="7"/>
          <dgm:dir/>
          <dgm:resizeHandles val="exact"/>
        </dgm:presLayoutVars>
      </dgm:prSet>
      <dgm:spPr/>
    </dgm:pt>
    <dgm:pt modelId="{1F1BB44F-FC44-4A3E-8BFD-D7D2B8F03539}" type="pres">
      <dgm:prSet presAssocID="{7C2EC651-B114-4A41-BC33-418AE4695AD4}" presName="circ1" presStyleLbl="vennNode1" presStyleIdx="0" presStyleCnt="3" custScaleX="147009" custLinFactNeighborX="38188" custLinFactNeighborY="-12570"/>
      <dgm:spPr/>
      <dgm:t>
        <a:bodyPr/>
        <a:lstStyle/>
        <a:p>
          <a:endParaRPr lang="cs-CZ"/>
        </a:p>
      </dgm:t>
    </dgm:pt>
    <dgm:pt modelId="{E2C98F19-9ED3-44AF-82CC-1FD1AFD32F61}" type="pres">
      <dgm:prSet presAssocID="{7C2EC651-B114-4A41-BC33-418AE4695AD4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4B67-D1AC-470C-B79F-5BFAD2112F63}" type="pres">
      <dgm:prSet presAssocID="{D373E359-BAC6-4870-AE45-14E505D2A818}" presName="circ2" presStyleLbl="vennNode1" presStyleIdx="1" presStyleCnt="3" custScaleX="144094" custLinFactNeighborX="61166" custLinFactNeighborY="6938"/>
      <dgm:spPr/>
      <dgm:t>
        <a:bodyPr/>
        <a:lstStyle/>
        <a:p>
          <a:endParaRPr lang="cs-CZ"/>
        </a:p>
      </dgm:t>
    </dgm:pt>
    <dgm:pt modelId="{38013E60-F32B-4FA2-9D3A-E4796253E076}" type="pres">
      <dgm:prSet presAssocID="{D373E359-BAC6-4870-AE45-14E505D2A81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A31D9C-67AE-4778-80A0-38FEDACA76B8}" type="pres">
      <dgm:prSet presAssocID="{84CFDE39-AC8A-464D-A23D-AFC42FCA32E6}" presName="circ3" presStyleLbl="vennNode1" presStyleIdx="2" presStyleCnt="3" custScaleX="124078" custLinFactNeighborX="-20876" custLinFactNeighborY="5771"/>
      <dgm:spPr/>
      <dgm:t>
        <a:bodyPr/>
        <a:lstStyle/>
        <a:p>
          <a:endParaRPr lang="cs-CZ"/>
        </a:p>
      </dgm:t>
    </dgm:pt>
    <dgm:pt modelId="{8484A2F5-0BC2-4840-BF68-D20B3CAE7BA6}" type="pres">
      <dgm:prSet presAssocID="{84CFDE39-AC8A-464D-A23D-AFC42FCA32E6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B2A9CC-3876-4052-AEF3-3B6E55488B43}" srcId="{46FBBDAB-5357-434A-A782-2C6C91FE4AB0}" destId="{7C2EC651-B114-4A41-BC33-418AE4695AD4}" srcOrd="0" destOrd="0" parTransId="{08503384-8824-4B6A-8DF3-697C8CA93357}" sibTransId="{233F3F78-1528-492F-9F1A-C8E2A7710477}"/>
    <dgm:cxn modelId="{FB145D50-6E2E-47B0-BBDC-57347E398046}" type="presOf" srcId="{84CFDE39-AC8A-464D-A23D-AFC42FCA32E6}" destId="{8484A2F5-0BC2-4840-BF68-D20B3CAE7BA6}" srcOrd="1" destOrd="0" presId="urn:microsoft.com/office/officeart/2005/8/layout/venn1"/>
    <dgm:cxn modelId="{D4B022ED-59C0-4016-8CCA-3E461E6B415E}" type="presOf" srcId="{D373E359-BAC6-4870-AE45-14E505D2A818}" destId="{974E4B67-D1AC-470C-B79F-5BFAD2112F63}" srcOrd="0" destOrd="0" presId="urn:microsoft.com/office/officeart/2005/8/layout/venn1"/>
    <dgm:cxn modelId="{FB92A3D7-433A-4AC0-A4F7-A15048A05FAB}" type="presOf" srcId="{84CFDE39-AC8A-464D-A23D-AFC42FCA32E6}" destId="{CCA31D9C-67AE-4778-80A0-38FEDACA76B8}" srcOrd="0" destOrd="0" presId="urn:microsoft.com/office/officeart/2005/8/layout/venn1"/>
    <dgm:cxn modelId="{BA8C23B9-E395-441F-A36E-E93CC4535814}" srcId="{46FBBDAB-5357-434A-A782-2C6C91FE4AB0}" destId="{D373E359-BAC6-4870-AE45-14E505D2A818}" srcOrd="1" destOrd="0" parTransId="{D0A1CDFE-A4B9-45FF-8902-29C76BA01C46}" sibTransId="{C8723FFD-69BE-4BDC-97F0-56775D06CE5B}"/>
    <dgm:cxn modelId="{66273C51-1B13-444B-AD6A-7352BFF48B23}" type="presOf" srcId="{7C2EC651-B114-4A41-BC33-418AE4695AD4}" destId="{1F1BB44F-FC44-4A3E-8BFD-D7D2B8F03539}" srcOrd="0" destOrd="0" presId="urn:microsoft.com/office/officeart/2005/8/layout/venn1"/>
    <dgm:cxn modelId="{199420D0-358E-4BFA-92F5-DBF954D40E30}" type="presOf" srcId="{7C2EC651-B114-4A41-BC33-418AE4695AD4}" destId="{E2C98F19-9ED3-44AF-82CC-1FD1AFD32F61}" srcOrd="1" destOrd="0" presId="urn:microsoft.com/office/officeart/2005/8/layout/venn1"/>
    <dgm:cxn modelId="{8D267E64-AF13-4A6E-BB90-0727643538A6}" srcId="{46FBBDAB-5357-434A-A782-2C6C91FE4AB0}" destId="{84CFDE39-AC8A-464D-A23D-AFC42FCA32E6}" srcOrd="2" destOrd="0" parTransId="{C38EBDE4-EE73-40CB-A1CB-B14BD2300CAD}" sibTransId="{0E2E5515-02D8-49DC-9EA0-A1464DB4EC29}"/>
    <dgm:cxn modelId="{55BAC6CA-65E4-4AF7-8915-7481D4CE181F}" type="presOf" srcId="{D373E359-BAC6-4870-AE45-14E505D2A818}" destId="{38013E60-F32B-4FA2-9D3A-E4796253E076}" srcOrd="1" destOrd="0" presId="urn:microsoft.com/office/officeart/2005/8/layout/venn1"/>
    <dgm:cxn modelId="{0431A2E1-1AAC-44EB-936B-7B242FB1D486}" type="presOf" srcId="{46FBBDAB-5357-434A-A782-2C6C91FE4AB0}" destId="{9F4A4BB7-1D14-4A77-A35A-2EEBC05D0E33}" srcOrd="0" destOrd="0" presId="urn:microsoft.com/office/officeart/2005/8/layout/venn1"/>
    <dgm:cxn modelId="{DCBFAABB-28FE-486E-A314-01B28A55E551}" type="presParOf" srcId="{9F4A4BB7-1D14-4A77-A35A-2EEBC05D0E33}" destId="{1F1BB44F-FC44-4A3E-8BFD-D7D2B8F03539}" srcOrd="0" destOrd="0" presId="urn:microsoft.com/office/officeart/2005/8/layout/venn1"/>
    <dgm:cxn modelId="{92FC6368-543A-416A-B40C-50D95118B1D0}" type="presParOf" srcId="{9F4A4BB7-1D14-4A77-A35A-2EEBC05D0E33}" destId="{E2C98F19-9ED3-44AF-82CC-1FD1AFD32F61}" srcOrd="1" destOrd="0" presId="urn:microsoft.com/office/officeart/2005/8/layout/venn1"/>
    <dgm:cxn modelId="{A32901C6-27B9-43FE-935C-A999BE046C16}" type="presParOf" srcId="{9F4A4BB7-1D14-4A77-A35A-2EEBC05D0E33}" destId="{974E4B67-D1AC-470C-B79F-5BFAD2112F63}" srcOrd="2" destOrd="0" presId="urn:microsoft.com/office/officeart/2005/8/layout/venn1"/>
    <dgm:cxn modelId="{5AB65E73-0190-4E1E-AE96-B1334BC8BEA2}" type="presParOf" srcId="{9F4A4BB7-1D14-4A77-A35A-2EEBC05D0E33}" destId="{38013E60-F32B-4FA2-9D3A-E4796253E076}" srcOrd="3" destOrd="0" presId="urn:microsoft.com/office/officeart/2005/8/layout/venn1"/>
    <dgm:cxn modelId="{FF447982-28C6-408C-9A98-564E97B6F1EC}" type="presParOf" srcId="{9F4A4BB7-1D14-4A77-A35A-2EEBC05D0E33}" destId="{CCA31D9C-67AE-4778-80A0-38FEDACA76B8}" srcOrd="4" destOrd="0" presId="urn:microsoft.com/office/officeart/2005/8/layout/venn1"/>
    <dgm:cxn modelId="{9CA9FE74-3AA9-4F03-AB6F-C3D71E747B5C}" type="presParOf" srcId="{9F4A4BB7-1D14-4A77-A35A-2EEBC05D0E33}" destId="{8484A2F5-0BC2-4840-BF68-D20B3CAE7BA6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VY_12_INOVACE_06_Pavel Bobek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Pavel Bobek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BB44F-FC44-4A3E-8BFD-D7D2B8F03539}">
      <dsp:nvSpPr>
        <dsp:cNvPr id="0" name=""/>
        <dsp:cNvSpPr/>
      </dsp:nvSpPr>
      <dsp:spPr>
        <a:xfrm>
          <a:off x="2682608" y="0"/>
          <a:ext cx="4396446" cy="299059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pop-music</a:t>
          </a:r>
          <a:endParaRPr lang="cs-CZ" sz="5200" kern="1200" dirty="0">
            <a:solidFill>
              <a:schemeClr val="accent1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3268801" y="523354"/>
        <a:ext cx="3224060" cy="1345768"/>
      </dsp:txXfrm>
    </dsp:sp>
    <dsp:sp modelId="{974E4B67-D1AC-470C-B79F-5BFAD2112F63}">
      <dsp:nvSpPr>
        <dsp:cNvPr id="0" name=""/>
        <dsp:cNvSpPr/>
      </dsp:nvSpPr>
      <dsp:spPr>
        <a:xfrm>
          <a:off x="3467593" y="1993731"/>
          <a:ext cx="4309270" cy="299059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rock and </a:t>
          </a:r>
          <a:r>
            <a:rPr lang="cs-CZ" sz="5200" kern="1200" dirty="0" err="1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roll</a:t>
          </a:r>
          <a:endParaRPr lang="cs-CZ" sz="5200" kern="1200" dirty="0">
            <a:solidFill>
              <a:schemeClr val="accent1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85512" y="2766302"/>
        <a:ext cx="2585562" cy="1644828"/>
      </dsp:txXfrm>
    </dsp:sp>
    <dsp:sp modelId="{CCA31D9C-67AE-4778-80A0-38FEDACA76B8}">
      <dsp:nvSpPr>
        <dsp:cNvPr id="0" name=""/>
        <dsp:cNvSpPr/>
      </dsp:nvSpPr>
      <dsp:spPr>
        <a:xfrm>
          <a:off x="180022" y="1993731"/>
          <a:ext cx="3710672" cy="299059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country</a:t>
          </a:r>
          <a:endParaRPr lang="cs-CZ" sz="5100" kern="1200" dirty="0">
            <a:solidFill>
              <a:schemeClr val="accent1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529443" y="2766302"/>
        <a:ext cx="2226403" cy="16448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600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9102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1131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5645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247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5795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03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2569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072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2646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065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632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573766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76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7704856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</a:p>
          <a:p>
            <a:r>
              <a:rPr lang="cs-CZ" sz="66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Pavel</a:t>
            </a:r>
            <a:endParaRPr lang="cs-CZ" sz="8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8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B O B E K</a:t>
            </a:r>
          </a:p>
          <a:p>
            <a:r>
              <a:rPr lang="cs-CZ" sz="8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(1937)</a:t>
            </a:r>
          </a:p>
          <a:p>
            <a:r>
              <a:rPr lang="cs-CZ" sz="8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8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endParaRPr lang="cs-CZ" sz="8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59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56945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eský zpěvák</a:t>
            </a:r>
            <a:endParaRPr lang="cs-CZ" sz="60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39357950"/>
              </p:ext>
            </p:extLst>
          </p:nvPr>
        </p:nvGraphicFramePr>
        <p:xfrm>
          <a:off x="899592" y="1397000"/>
          <a:ext cx="7776864" cy="4984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314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813690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Nejznámější písně</a:t>
            </a:r>
          </a:p>
          <a:p>
            <a:endParaRPr lang="cs-CZ" sz="60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-Veď mě dál, cesto má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-Pojď dál a zpívej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Oh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Ruby,nechtěj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mi lásku</a:t>
            </a: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brát         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-Nedělní ráno</a:t>
            </a:r>
          </a:p>
          <a:p>
            <a:endParaRPr lang="cs-CZ" sz="60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427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06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131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Exekutivní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36</cp:revision>
  <dcterms:created xsi:type="dcterms:W3CDTF">2011-08-21T15:31:45Z</dcterms:created>
  <dcterms:modified xsi:type="dcterms:W3CDTF">2012-06-15T10:21:12Z</dcterms:modified>
</cp:coreProperties>
</file>