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3"/>
  </p:notesMasterIdLst>
  <p:sldIdLst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VY_12_INOVACE_09_Folk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 Folk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VY_12_INOVACE_09_Folk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 Folk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6575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426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040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959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983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0127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1367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5487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7837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58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952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18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18529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39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124744"/>
            <a:ext cx="362310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</a:t>
            </a: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O</a:t>
            </a: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L</a:t>
            </a: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K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Konopová\AppData\Local\Microsoft\Windows\Temporary Internet Files\Content.IE5\AM1I8PN9\MC900336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0824">
            <a:off x="5508104" y="1344848"/>
            <a:ext cx="3043677" cy="215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08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340768"/>
            <a:ext cx="99692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Kořeny v anglosaských</a:t>
            </a:r>
          </a:p>
          <a:p>
            <a:endParaRPr lang="cs-CZ" sz="6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zemích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72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89674" y="-963488"/>
            <a:ext cx="1002865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6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Interpret písně často </a:t>
            </a:r>
          </a:p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tvoří sám text</a:t>
            </a:r>
          </a:p>
          <a:p>
            <a:endParaRPr lang="cs-CZ" sz="60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-důraz na myšlenky nebo</a:t>
            </a:r>
          </a:p>
          <a:p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emoce</a:t>
            </a:r>
          </a:p>
          <a:p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-reakce na společenské dění</a:t>
            </a:r>
          </a:p>
          <a:p>
            <a:r>
              <a:rPr lang="cs-CZ" sz="48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-osobní prožitky 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11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7145811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Folkaři – Amerika</a:t>
            </a:r>
          </a:p>
          <a:p>
            <a:endParaRPr lang="cs-CZ" sz="6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Bob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Dylan</a:t>
            </a:r>
            <a:endParaRPr lang="cs-CZ" sz="4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Joan Baezová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Leonard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Cohen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70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2002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Folkaři – Rusko</a:t>
            </a:r>
          </a:p>
          <a:p>
            <a:endParaRPr lang="cs-CZ" sz="6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Bulat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Okudžava</a:t>
            </a:r>
            <a:endParaRPr lang="cs-CZ" sz="4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Vladimír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Vysockij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15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76672"/>
            <a:ext cx="67687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Folkaři  Čechy</a:t>
            </a:r>
          </a:p>
          <a:p>
            <a:endParaRPr lang="cs-CZ" sz="6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-Jaroslav 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Hutka</a:t>
            </a:r>
            <a:endParaRPr lang="cs-CZ" sz="48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-Ivo Jahelka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-Karel Kryl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-Jaromír Nohavica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Radůza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12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68407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Folkaři  Čechy</a:t>
            </a:r>
          </a:p>
          <a:p>
            <a:endParaRPr lang="cs-CZ" sz="60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-Pepa Nos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</a:t>
            </a:r>
            <a:r>
              <a:rPr lang="cs-CZ" sz="48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Wabi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Daněk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-Karel Plíhal</a:t>
            </a:r>
          </a:p>
          <a:p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-Pavel Dobeš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12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24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178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Shluk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37</cp:revision>
  <dcterms:created xsi:type="dcterms:W3CDTF">2011-08-21T15:31:45Z</dcterms:created>
  <dcterms:modified xsi:type="dcterms:W3CDTF">2012-06-15T10:30:29Z</dcterms:modified>
</cp:coreProperties>
</file>