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4"/>
  </p:notesMasterIdLst>
  <p:sldIdLst>
    <p:sldId id="25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VY_12_INOVACE_11_ Muzikál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Muzikál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FA10BF-FC3B-4977-B398-10BFCA66B156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0352A63F-10E6-4CD0-9876-EBFE2E4D882B}">
      <dgm:prSet phldrT="[Text]"/>
      <dgm:spPr/>
      <dgm:t>
        <a:bodyPr/>
        <a:lstStyle/>
        <a:p>
          <a:r>
            <a:rPr lang="cs-CZ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film</a:t>
          </a:r>
          <a:endParaRPr lang="cs-CZ" dirty="0">
            <a:solidFill>
              <a:schemeClr val="tx2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20D13278-C661-4CF5-91FA-2A3F44994B4B}" type="parTrans" cxnId="{0073CC90-16CA-4DFA-803D-C1189C9005B8}">
      <dgm:prSet/>
      <dgm:spPr/>
      <dgm:t>
        <a:bodyPr/>
        <a:lstStyle/>
        <a:p>
          <a:endParaRPr lang="cs-CZ"/>
        </a:p>
      </dgm:t>
    </dgm:pt>
    <dgm:pt modelId="{8E4FF21E-1329-49A9-B8B5-BAF558B9E118}" type="sibTrans" cxnId="{0073CC90-16CA-4DFA-803D-C1189C9005B8}">
      <dgm:prSet/>
      <dgm:spPr/>
      <dgm:t>
        <a:bodyPr/>
        <a:lstStyle/>
        <a:p>
          <a:endParaRPr lang="cs-CZ"/>
        </a:p>
      </dgm:t>
    </dgm:pt>
    <dgm:pt modelId="{F97F92AE-16BD-4132-A2FC-9DE9A6FF474D}">
      <dgm:prSet phldrT="[Text]"/>
      <dgm:spPr/>
      <dgm:t>
        <a:bodyPr/>
        <a:lstStyle/>
        <a:p>
          <a:r>
            <a:rPr lang="cs-CZ" dirty="0" smtClean="0">
              <a:solidFill>
                <a:schemeClr val="tx2">
                  <a:lumMod val="75000"/>
                </a:schemeClr>
              </a:solidFill>
            </a:rPr>
            <a:t>divadelní představení</a:t>
          </a:r>
          <a:endParaRPr lang="cs-CZ" dirty="0">
            <a:solidFill>
              <a:schemeClr val="tx2">
                <a:lumMod val="75000"/>
              </a:schemeClr>
            </a:solidFill>
          </a:endParaRPr>
        </a:p>
      </dgm:t>
    </dgm:pt>
    <dgm:pt modelId="{B4C00162-81F1-4DDB-85D5-DA3F261E43BC}" type="parTrans" cxnId="{B756B3F9-AF87-42F6-AD01-29F678EB5823}">
      <dgm:prSet/>
      <dgm:spPr/>
      <dgm:t>
        <a:bodyPr/>
        <a:lstStyle/>
        <a:p>
          <a:endParaRPr lang="cs-CZ"/>
        </a:p>
      </dgm:t>
    </dgm:pt>
    <dgm:pt modelId="{71E2A172-ED2E-4FB3-9CD4-F896E07A1FD1}" type="sibTrans" cxnId="{B756B3F9-AF87-42F6-AD01-29F678EB5823}">
      <dgm:prSet/>
      <dgm:spPr/>
      <dgm:t>
        <a:bodyPr/>
        <a:lstStyle/>
        <a:p>
          <a:endParaRPr lang="cs-CZ"/>
        </a:p>
      </dgm:t>
    </dgm:pt>
    <dgm:pt modelId="{D4EE7A4C-0153-493C-9FBB-098277164D02}" type="pres">
      <dgm:prSet presAssocID="{9EFA10BF-FC3B-4977-B398-10BFCA66B156}" presName="Name0" presStyleCnt="0">
        <dgm:presLayoutVars>
          <dgm:chMax val="7"/>
          <dgm:dir/>
          <dgm:resizeHandles val="exact"/>
        </dgm:presLayoutVars>
      </dgm:prSet>
      <dgm:spPr/>
    </dgm:pt>
    <dgm:pt modelId="{67494DAB-03E7-4E36-AAEB-8047E61548AE}" type="pres">
      <dgm:prSet presAssocID="{9EFA10BF-FC3B-4977-B398-10BFCA66B156}" presName="ellipse1" presStyleLbl="vennNode1" presStyleIdx="0" presStyleCnt="2" custScaleX="211483" custScaleY="71504" custLinFactNeighborX="-776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7A227D-E932-427B-96C7-1349B66DC7F5}" type="pres">
      <dgm:prSet presAssocID="{9EFA10BF-FC3B-4977-B398-10BFCA66B156}" presName="ellipse2" presStyleLbl="vennNode1" presStyleIdx="1" presStyleCnt="2" custScaleX="210419" custScaleY="131563" custLinFactNeighborX="45358" custLinFactNeighborY="-12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73CC90-16CA-4DFA-803D-C1189C9005B8}" srcId="{9EFA10BF-FC3B-4977-B398-10BFCA66B156}" destId="{0352A63F-10E6-4CD0-9876-EBFE2E4D882B}" srcOrd="0" destOrd="0" parTransId="{20D13278-C661-4CF5-91FA-2A3F44994B4B}" sibTransId="{8E4FF21E-1329-49A9-B8B5-BAF558B9E118}"/>
    <dgm:cxn modelId="{AE7149F9-19E9-40C0-BB1B-4E9FE60E332F}" type="presOf" srcId="{0352A63F-10E6-4CD0-9876-EBFE2E4D882B}" destId="{67494DAB-03E7-4E36-AAEB-8047E61548AE}" srcOrd="0" destOrd="0" presId="urn:microsoft.com/office/officeart/2005/8/layout/rings+Icon"/>
    <dgm:cxn modelId="{7F21AAAD-717D-423A-864E-7D748E010AF5}" type="presOf" srcId="{F97F92AE-16BD-4132-A2FC-9DE9A6FF474D}" destId="{DA7A227D-E932-427B-96C7-1349B66DC7F5}" srcOrd="0" destOrd="0" presId="urn:microsoft.com/office/officeart/2005/8/layout/rings+Icon"/>
    <dgm:cxn modelId="{B756B3F9-AF87-42F6-AD01-29F678EB5823}" srcId="{9EFA10BF-FC3B-4977-B398-10BFCA66B156}" destId="{F97F92AE-16BD-4132-A2FC-9DE9A6FF474D}" srcOrd="1" destOrd="0" parTransId="{B4C00162-81F1-4DDB-85D5-DA3F261E43BC}" sibTransId="{71E2A172-ED2E-4FB3-9CD4-F896E07A1FD1}"/>
    <dgm:cxn modelId="{D10A5BC5-1EF8-481B-A05C-66A389728DC0}" type="presOf" srcId="{9EFA10BF-FC3B-4977-B398-10BFCA66B156}" destId="{D4EE7A4C-0153-493C-9FBB-098277164D02}" srcOrd="0" destOrd="0" presId="urn:microsoft.com/office/officeart/2005/8/layout/rings+Icon"/>
    <dgm:cxn modelId="{D1DA121A-25F8-4494-AE8F-9BCE4AC1640A}" type="presParOf" srcId="{D4EE7A4C-0153-493C-9FBB-098277164D02}" destId="{67494DAB-03E7-4E36-AAEB-8047E61548AE}" srcOrd="0" destOrd="0" presId="urn:microsoft.com/office/officeart/2005/8/layout/rings+Icon"/>
    <dgm:cxn modelId="{A20458D9-94B6-47C4-BD04-C89AFE5E875A}" type="presParOf" srcId="{D4EE7A4C-0153-493C-9FBB-098277164D02}" destId="{DA7A227D-E932-427B-96C7-1349B66DC7F5}" srcOrd="1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AB32D1-C051-492F-9243-3CB76442354B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B4D24383-4DB7-4CF4-B1BE-22118973D92B}">
      <dgm:prSet phldrT="[Text]" custT="1"/>
      <dgm:spPr/>
      <dgm:t>
        <a:bodyPr/>
        <a:lstStyle/>
        <a:p>
          <a:r>
            <a:rPr lang="cs-CZ" sz="40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rPr>
            <a:t>herectví</a:t>
          </a:r>
          <a:endParaRPr lang="cs-CZ" sz="4000" dirty="0">
            <a:solidFill>
              <a:schemeClr val="tx2">
                <a:lumMod val="60000"/>
                <a:lumOff val="4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A4854293-DB5A-461C-8BA5-73B686A180C3}" type="parTrans" cxnId="{8A09DAD4-8E87-4E39-9D73-C6D92E0D7DBE}">
      <dgm:prSet/>
      <dgm:spPr/>
      <dgm:t>
        <a:bodyPr/>
        <a:lstStyle/>
        <a:p>
          <a:endParaRPr lang="cs-CZ"/>
        </a:p>
      </dgm:t>
    </dgm:pt>
    <dgm:pt modelId="{E20EC375-25A0-44F9-8086-7B3401555F7F}" type="sibTrans" cxnId="{8A09DAD4-8E87-4E39-9D73-C6D92E0D7DBE}">
      <dgm:prSet/>
      <dgm:spPr/>
      <dgm:t>
        <a:bodyPr/>
        <a:lstStyle/>
        <a:p>
          <a:endParaRPr lang="cs-CZ"/>
        </a:p>
      </dgm:t>
    </dgm:pt>
    <dgm:pt modelId="{2ED5642C-6A85-422A-BDED-1C8AFEC92C6F}">
      <dgm:prSet phldrT="[Text]" custT="1"/>
      <dgm:spPr/>
      <dgm:t>
        <a:bodyPr/>
        <a:lstStyle/>
        <a:p>
          <a:r>
            <a:rPr lang="cs-CZ" sz="44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rPr>
            <a:t>hudba</a:t>
          </a:r>
          <a:endParaRPr lang="cs-CZ" sz="4400" dirty="0">
            <a:solidFill>
              <a:schemeClr val="tx2">
                <a:lumMod val="60000"/>
                <a:lumOff val="4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6E273669-5EEE-4683-9E5D-500F8584E9A6}" type="parTrans" cxnId="{181C423C-D2B1-4D1B-AC3D-76D8A78DFCFD}">
      <dgm:prSet/>
      <dgm:spPr/>
      <dgm:t>
        <a:bodyPr/>
        <a:lstStyle/>
        <a:p>
          <a:endParaRPr lang="cs-CZ"/>
        </a:p>
      </dgm:t>
    </dgm:pt>
    <dgm:pt modelId="{EA5744E9-0241-45CA-9A79-3918125A6CF8}" type="sibTrans" cxnId="{181C423C-D2B1-4D1B-AC3D-76D8A78DFCFD}">
      <dgm:prSet/>
      <dgm:spPr/>
      <dgm:t>
        <a:bodyPr/>
        <a:lstStyle/>
        <a:p>
          <a:endParaRPr lang="cs-CZ"/>
        </a:p>
      </dgm:t>
    </dgm:pt>
    <dgm:pt modelId="{8D8FDE11-B45C-46A8-B39B-6C0F55647FEF}">
      <dgm:prSet phldrT="[Text]" custT="1"/>
      <dgm:spPr/>
      <dgm:t>
        <a:bodyPr/>
        <a:lstStyle/>
        <a:p>
          <a:r>
            <a:rPr lang="cs-CZ" sz="40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rPr>
            <a:t>tanec</a:t>
          </a:r>
          <a:endParaRPr lang="cs-CZ" sz="4000" dirty="0">
            <a:solidFill>
              <a:schemeClr val="tx2">
                <a:lumMod val="60000"/>
                <a:lumOff val="4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44582227-E322-439A-BDEF-B9FD76866896}" type="parTrans" cxnId="{3A9ACCF2-A16A-4129-BDE6-49C40F9790FB}">
      <dgm:prSet/>
      <dgm:spPr/>
      <dgm:t>
        <a:bodyPr/>
        <a:lstStyle/>
        <a:p>
          <a:endParaRPr lang="cs-CZ"/>
        </a:p>
      </dgm:t>
    </dgm:pt>
    <dgm:pt modelId="{8919B8DD-5A6B-4F9B-B7ED-9D06961E85CD}" type="sibTrans" cxnId="{3A9ACCF2-A16A-4129-BDE6-49C40F9790FB}">
      <dgm:prSet/>
      <dgm:spPr/>
      <dgm:t>
        <a:bodyPr/>
        <a:lstStyle/>
        <a:p>
          <a:endParaRPr lang="cs-CZ"/>
        </a:p>
      </dgm:t>
    </dgm:pt>
    <dgm:pt modelId="{A0146851-FFC9-4253-85A0-8D648FB23413}" type="pres">
      <dgm:prSet presAssocID="{0FAB32D1-C051-492F-9243-3CB76442354B}" presName="compositeShape" presStyleCnt="0">
        <dgm:presLayoutVars>
          <dgm:dir/>
          <dgm:resizeHandles/>
        </dgm:presLayoutVars>
      </dgm:prSet>
      <dgm:spPr/>
    </dgm:pt>
    <dgm:pt modelId="{8BBBE9AC-1DEA-4BE8-BE2C-E8A94FA4E885}" type="pres">
      <dgm:prSet presAssocID="{0FAB32D1-C051-492F-9243-3CB76442354B}" presName="pyramid" presStyleLbl="node1" presStyleIdx="0" presStyleCnt="1"/>
      <dgm:spPr/>
    </dgm:pt>
    <dgm:pt modelId="{7B7B7A5D-4268-4458-BCD3-97F23C432CB3}" type="pres">
      <dgm:prSet presAssocID="{0FAB32D1-C051-492F-9243-3CB76442354B}" presName="theList" presStyleCnt="0"/>
      <dgm:spPr/>
    </dgm:pt>
    <dgm:pt modelId="{F75F478C-E91E-4933-8652-F366B43E2326}" type="pres">
      <dgm:prSet presAssocID="{B4D24383-4DB7-4CF4-B1BE-22118973D92B}" presName="aNode" presStyleLbl="fgAcc1" presStyleIdx="0" presStyleCnt="3" custScaleX="1522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660608-4ED1-4E89-A9A1-E9F1CC024A07}" type="pres">
      <dgm:prSet presAssocID="{B4D24383-4DB7-4CF4-B1BE-22118973D92B}" presName="aSpace" presStyleCnt="0"/>
      <dgm:spPr/>
    </dgm:pt>
    <dgm:pt modelId="{2D93424D-16B5-453C-83AB-D73ED33D20CB}" type="pres">
      <dgm:prSet presAssocID="{2ED5642C-6A85-422A-BDED-1C8AFEC92C6F}" presName="aNode" presStyleLbl="fgAcc1" presStyleIdx="1" presStyleCnt="3" custScaleX="1281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EDAE71-2A44-40B8-8B0C-7F9D118C01BA}" type="pres">
      <dgm:prSet presAssocID="{2ED5642C-6A85-422A-BDED-1C8AFEC92C6F}" presName="aSpace" presStyleCnt="0"/>
      <dgm:spPr/>
    </dgm:pt>
    <dgm:pt modelId="{94D150D2-9923-49A8-9CE1-48A7E73CDF7B}" type="pres">
      <dgm:prSet presAssocID="{8D8FDE11-B45C-46A8-B39B-6C0F55647FEF}" presName="aNode" presStyleLbl="fgAcc1" presStyleIdx="2" presStyleCnt="3" custScaleX="1093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77962D-494B-4267-BC2B-D97246924169}" type="pres">
      <dgm:prSet presAssocID="{8D8FDE11-B45C-46A8-B39B-6C0F55647FEF}" presName="aSpace" presStyleCnt="0"/>
      <dgm:spPr/>
    </dgm:pt>
  </dgm:ptLst>
  <dgm:cxnLst>
    <dgm:cxn modelId="{3A3D81BD-C0C4-4D5D-B0AD-D2413C33C9BE}" type="presOf" srcId="{8D8FDE11-B45C-46A8-B39B-6C0F55647FEF}" destId="{94D150D2-9923-49A8-9CE1-48A7E73CDF7B}" srcOrd="0" destOrd="0" presId="urn:microsoft.com/office/officeart/2005/8/layout/pyramid2"/>
    <dgm:cxn modelId="{9C7B718E-0A98-4131-BF9B-1AE810F3A92A}" type="presOf" srcId="{2ED5642C-6A85-422A-BDED-1C8AFEC92C6F}" destId="{2D93424D-16B5-453C-83AB-D73ED33D20CB}" srcOrd="0" destOrd="0" presId="urn:microsoft.com/office/officeart/2005/8/layout/pyramid2"/>
    <dgm:cxn modelId="{181C423C-D2B1-4D1B-AC3D-76D8A78DFCFD}" srcId="{0FAB32D1-C051-492F-9243-3CB76442354B}" destId="{2ED5642C-6A85-422A-BDED-1C8AFEC92C6F}" srcOrd="1" destOrd="0" parTransId="{6E273669-5EEE-4683-9E5D-500F8584E9A6}" sibTransId="{EA5744E9-0241-45CA-9A79-3918125A6CF8}"/>
    <dgm:cxn modelId="{AB67FF44-1F09-467F-9806-D7FEB4E2FBD5}" type="presOf" srcId="{B4D24383-4DB7-4CF4-B1BE-22118973D92B}" destId="{F75F478C-E91E-4933-8652-F366B43E2326}" srcOrd="0" destOrd="0" presId="urn:microsoft.com/office/officeart/2005/8/layout/pyramid2"/>
    <dgm:cxn modelId="{7F06D28F-B81B-44A7-94CD-DDDBC57FD935}" type="presOf" srcId="{0FAB32D1-C051-492F-9243-3CB76442354B}" destId="{A0146851-FFC9-4253-85A0-8D648FB23413}" srcOrd="0" destOrd="0" presId="urn:microsoft.com/office/officeart/2005/8/layout/pyramid2"/>
    <dgm:cxn modelId="{3A9ACCF2-A16A-4129-BDE6-49C40F9790FB}" srcId="{0FAB32D1-C051-492F-9243-3CB76442354B}" destId="{8D8FDE11-B45C-46A8-B39B-6C0F55647FEF}" srcOrd="2" destOrd="0" parTransId="{44582227-E322-439A-BDEF-B9FD76866896}" sibTransId="{8919B8DD-5A6B-4F9B-B7ED-9D06961E85CD}"/>
    <dgm:cxn modelId="{8A09DAD4-8E87-4E39-9D73-C6D92E0D7DBE}" srcId="{0FAB32D1-C051-492F-9243-3CB76442354B}" destId="{B4D24383-4DB7-4CF4-B1BE-22118973D92B}" srcOrd="0" destOrd="0" parTransId="{A4854293-DB5A-461C-8BA5-73B686A180C3}" sibTransId="{E20EC375-25A0-44F9-8086-7B3401555F7F}"/>
    <dgm:cxn modelId="{E89ED18F-C487-4DCA-BC92-DF408F7CDA12}" type="presParOf" srcId="{A0146851-FFC9-4253-85A0-8D648FB23413}" destId="{8BBBE9AC-1DEA-4BE8-BE2C-E8A94FA4E885}" srcOrd="0" destOrd="0" presId="urn:microsoft.com/office/officeart/2005/8/layout/pyramid2"/>
    <dgm:cxn modelId="{A89D3F45-4AF9-4238-99AC-DCF6592F38E5}" type="presParOf" srcId="{A0146851-FFC9-4253-85A0-8D648FB23413}" destId="{7B7B7A5D-4268-4458-BCD3-97F23C432CB3}" srcOrd="1" destOrd="0" presId="urn:microsoft.com/office/officeart/2005/8/layout/pyramid2"/>
    <dgm:cxn modelId="{DBD67CC5-1E9F-4A2D-8DB7-4F84A1CB5AF6}" type="presParOf" srcId="{7B7B7A5D-4268-4458-BCD3-97F23C432CB3}" destId="{F75F478C-E91E-4933-8652-F366B43E2326}" srcOrd="0" destOrd="0" presId="urn:microsoft.com/office/officeart/2005/8/layout/pyramid2"/>
    <dgm:cxn modelId="{728B81BD-B91B-4C29-8D5C-2C69AFCD8945}" type="presParOf" srcId="{7B7B7A5D-4268-4458-BCD3-97F23C432CB3}" destId="{0A660608-4ED1-4E89-A9A1-E9F1CC024A07}" srcOrd="1" destOrd="0" presId="urn:microsoft.com/office/officeart/2005/8/layout/pyramid2"/>
    <dgm:cxn modelId="{E9640B14-BCB2-4E72-A76A-D87AE386D16D}" type="presParOf" srcId="{7B7B7A5D-4268-4458-BCD3-97F23C432CB3}" destId="{2D93424D-16B5-453C-83AB-D73ED33D20CB}" srcOrd="2" destOrd="0" presId="urn:microsoft.com/office/officeart/2005/8/layout/pyramid2"/>
    <dgm:cxn modelId="{40A56964-087E-4747-A0AE-E6DB028C1BE3}" type="presParOf" srcId="{7B7B7A5D-4268-4458-BCD3-97F23C432CB3}" destId="{7CEDAE71-2A44-40B8-8B0C-7F9D118C01BA}" srcOrd="3" destOrd="0" presId="urn:microsoft.com/office/officeart/2005/8/layout/pyramid2"/>
    <dgm:cxn modelId="{3EBEB26A-6851-4382-B6A4-785BFCC6B685}" type="presParOf" srcId="{7B7B7A5D-4268-4458-BCD3-97F23C432CB3}" destId="{94D150D2-9923-49A8-9CE1-48A7E73CDF7B}" srcOrd="4" destOrd="0" presId="urn:microsoft.com/office/officeart/2005/8/layout/pyramid2"/>
    <dgm:cxn modelId="{C443DDB9-F796-4F82-BD11-7CB7CD77E2A0}" type="presParOf" srcId="{7B7B7A5D-4268-4458-BCD3-97F23C432CB3}" destId="{E277962D-494B-4267-BC2B-D97246924169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E97E421-78D7-4F21-81C0-FC90D844E72A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FB7F6B72-1D2F-47C3-B7FE-DCA7C9BE479C}">
      <dgm:prSet phldrT="[Text]"/>
      <dgm:spPr/>
      <dgm:t>
        <a:bodyPr/>
        <a:lstStyle/>
        <a:p>
          <a:r>
            <a:rPr lang="cs-CZ" dirty="0" smtClean="0"/>
            <a:t>jen zpívaný</a:t>
          </a:r>
          <a:endParaRPr lang="cs-CZ" dirty="0"/>
        </a:p>
      </dgm:t>
    </dgm:pt>
    <dgm:pt modelId="{F6500858-8E9B-45CD-828A-5DCE5F42504C}" type="parTrans" cxnId="{45E5FD07-7EBF-4010-B480-DC52E0ABFA17}">
      <dgm:prSet/>
      <dgm:spPr/>
      <dgm:t>
        <a:bodyPr/>
        <a:lstStyle/>
        <a:p>
          <a:endParaRPr lang="cs-CZ"/>
        </a:p>
      </dgm:t>
    </dgm:pt>
    <dgm:pt modelId="{E5F3CB33-4B34-4681-8824-9F309DC5B80B}" type="sibTrans" cxnId="{45E5FD07-7EBF-4010-B480-DC52E0ABFA17}">
      <dgm:prSet/>
      <dgm:spPr/>
      <dgm:t>
        <a:bodyPr/>
        <a:lstStyle/>
        <a:p>
          <a:endParaRPr lang="cs-CZ"/>
        </a:p>
      </dgm:t>
    </dgm:pt>
    <dgm:pt modelId="{40B3FEF8-5EDC-48DD-A58E-88F0C935C9B9}">
      <dgm:prSet phldrT="[Text]"/>
      <dgm:spPr/>
      <dgm:t>
        <a:bodyPr/>
        <a:lstStyle/>
        <a:p>
          <a:r>
            <a:rPr lang="cs-CZ" dirty="0" smtClean="0"/>
            <a:t>střídání zpěvu a mluveného slova</a:t>
          </a:r>
          <a:endParaRPr lang="cs-CZ" dirty="0"/>
        </a:p>
      </dgm:t>
    </dgm:pt>
    <dgm:pt modelId="{CD479FF8-D262-4497-B7C8-13FC2FE1CE49}" type="parTrans" cxnId="{C87BD579-D098-4B60-9E49-703D6182B8E3}">
      <dgm:prSet/>
      <dgm:spPr/>
      <dgm:t>
        <a:bodyPr/>
        <a:lstStyle/>
        <a:p>
          <a:endParaRPr lang="cs-CZ"/>
        </a:p>
      </dgm:t>
    </dgm:pt>
    <dgm:pt modelId="{2A30FA32-AD0D-4E28-AADB-6F7B2AA830A2}" type="sibTrans" cxnId="{C87BD579-D098-4B60-9E49-703D6182B8E3}">
      <dgm:prSet/>
      <dgm:spPr/>
      <dgm:t>
        <a:bodyPr/>
        <a:lstStyle/>
        <a:p>
          <a:endParaRPr lang="cs-CZ"/>
        </a:p>
      </dgm:t>
    </dgm:pt>
    <dgm:pt modelId="{94974DCB-0DD5-405D-B2FA-D0A2849F2326}" type="pres">
      <dgm:prSet presAssocID="{4E97E421-78D7-4F21-81C0-FC90D844E72A}" presName="Name0" presStyleCnt="0">
        <dgm:presLayoutVars>
          <dgm:chMax val="7"/>
          <dgm:dir/>
          <dgm:resizeHandles val="exact"/>
        </dgm:presLayoutVars>
      </dgm:prSet>
      <dgm:spPr/>
    </dgm:pt>
    <dgm:pt modelId="{1B677877-A134-4873-9B67-FE4DD908CB25}" type="pres">
      <dgm:prSet presAssocID="{4E97E421-78D7-4F21-81C0-FC90D844E72A}" presName="ellipse1" presStyleLbl="vennNode1" presStyleIdx="0" presStyleCnt="2" custFlipHor="1" custScaleX="287092" custScaleY="919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E3F441-9CF9-43C5-8D58-8DF6F94DE82C}" type="pres">
      <dgm:prSet presAssocID="{4E97E421-78D7-4F21-81C0-FC90D844E72A}" presName="ellipse2" presStyleLbl="vennNode1" presStyleIdx="1" presStyleCnt="2" custScaleX="237781" custScaleY="1169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A06803-315D-4C10-916E-C3FF2C5F683C}" type="presOf" srcId="{4E97E421-78D7-4F21-81C0-FC90D844E72A}" destId="{94974DCB-0DD5-405D-B2FA-D0A2849F2326}" srcOrd="0" destOrd="0" presId="urn:microsoft.com/office/officeart/2005/8/layout/rings+Icon"/>
    <dgm:cxn modelId="{A732C720-F42D-4ECC-9C11-D020F971470E}" type="presOf" srcId="{FB7F6B72-1D2F-47C3-B7FE-DCA7C9BE479C}" destId="{1B677877-A134-4873-9B67-FE4DD908CB25}" srcOrd="0" destOrd="0" presId="urn:microsoft.com/office/officeart/2005/8/layout/rings+Icon"/>
    <dgm:cxn modelId="{C87BD579-D098-4B60-9E49-703D6182B8E3}" srcId="{4E97E421-78D7-4F21-81C0-FC90D844E72A}" destId="{40B3FEF8-5EDC-48DD-A58E-88F0C935C9B9}" srcOrd="1" destOrd="0" parTransId="{CD479FF8-D262-4497-B7C8-13FC2FE1CE49}" sibTransId="{2A30FA32-AD0D-4E28-AADB-6F7B2AA830A2}"/>
    <dgm:cxn modelId="{549C5F5A-4951-4B58-8D98-F8B6A14FCD8E}" type="presOf" srcId="{40B3FEF8-5EDC-48DD-A58E-88F0C935C9B9}" destId="{67E3F441-9CF9-43C5-8D58-8DF6F94DE82C}" srcOrd="0" destOrd="0" presId="urn:microsoft.com/office/officeart/2005/8/layout/rings+Icon"/>
    <dgm:cxn modelId="{45E5FD07-7EBF-4010-B480-DC52E0ABFA17}" srcId="{4E97E421-78D7-4F21-81C0-FC90D844E72A}" destId="{FB7F6B72-1D2F-47C3-B7FE-DCA7C9BE479C}" srcOrd="0" destOrd="0" parTransId="{F6500858-8E9B-45CD-828A-5DCE5F42504C}" sibTransId="{E5F3CB33-4B34-4681-8824-9F309DC5B80B}"/>
    <dgm:cxn modelId="{C35F06F0-9D88-4B02-8E25-13527C6724CB}" type="presParOf" srcId="{94974DCB-0DD5-405D-B2FA-D0A2849F2326}" destId="{1B677877-A134-4873-9B67-FE4DD908CB25}" srcOrd="0" destOrd="0" presId="urn:microsoft.com/office/officeart/2005/8/layout/rings+Icon"/>
    <dgm:cxn modelId="{7B4F5C47-63E7-4C63-B380-36EFFF152BA2}" type="presParOf" srcId="{94974DCB-0DD5-405D-B2FA-D0A2849F2326}" destId="{67E3F441-9CF9-43C5-8D58-8DF6F94DE82C}" srcOrd="1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40A9F19-845D-4BBB-9939-CA56F28C4A1C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220F1486-E191-41B1-A8C4-113BE7463342}">
      <dgm:prSet phldrT="[Text]"/>
      <dgm:spPr/>
      <dgm:t>
        <a:bodyPr/>
        <a:lstStyle/>
        <a:p>
          <a:r>
            <a:rPr lang="cs-CZ" b="1" dirty="0" smtClean="0"/>
            <a:t>Loď komediantů</a:t>
          </a:r>
          <a:endParaRPr lang="cs-CZ" b="1" dirty="0"/>
        </a:p>
      </dgm:t>
    </dgm:pt>
    <dgm:pt modelId="{3FC46619-1EF0-4EBB-92FD-1558A70D7A14}" type="parTrans" cxnId="{9CD9C6AB-3966-46B2-8B09-C75948E0F528}">
      <dgm:prSet/>
      <dgm:spPr/>
      <dgm:t>
        <a:bodyPr/>
        <a:lstStyle/>
        <a:p>
          <a:endParaRPr lang="cs-CZ"/>
        </a:p>
      </dgm:t>
    </dgm:pt>
    <dgm:pt modelId="{201C597E-96B7-462A-92D9-66B72FEC6371}" type="sibTrans" cxnId="{9CD9C6AB-3966-46B2-8B09-C75948E0F528}">
      <dgm:prSet/>
      <dgm:spPr/>
      <dgm:t>
        <a:bodyPr/>
        <a:lstStyle/>
        <a:p>
          <a:endParaRPr lang="cs-CZ"/>
        </a:p>
      </dgm:t>
    </dgm:pt>
    <dgm:pt modelId="{90F711FA-75C8-4FEE-B255-79CC81883D17}" type="pres">
      <dgm:prSet presAssocID="{D40A9F19-845D-4BBB-9939-CA56F28C4A1C}" presName="compositeShape" presStyleCnt="0">
        <dgm:presLayoutVars>
          <dgm:chMax val="7"/>
          <dgm:dir/>
          <dgm:resizeHandles val="exact"/>
        </dgm:presLayoutVars>
      </dgm:prSet>
      <dgm:spPr/>
    </dgm:pt>
    <dgm:pt modelId="{D72538A1-BD3E-41AC-91F3-2BC7127A602E}" type="pres">
      <dgm:prSet presAssocID="{220F1486-E191-41B1-A8C4-113BE7463342}" presName="circ1TxSh" presStyleLbl="vennNode1" presStyleIdx="0" presStyleCnt="1" custAng="832594" custScaleX="190200" custScaleY="100000"/>
      <dgm:spPr/>
      <dgm:t>
        <a:bodyPr/>
        <a:lstStyle/>
        <a:p>
          <a:endParaRPr lang="cs-CZ"/>
        </a:p>
      </dgm:t>
    </dgm:pt>
  </dgm:ptLst>
  <dgm:cxnLst>
    <dgm:cxn modelId="{4E95E53E-25FF-4318-8230-029EB8FF4E80}" type="presOf" srcId="{220F1486-E191-41B1-A8C4-113BE7463342}" destId="{D72538A1-BD3E-41AC-91F3-2BC7127A602E}" srcOrd="0" destOrd="0" presId="urn:microsoft.com/office/officeart/2005/8/layout/venn1"/>
    <dgm:cxn modelId="{9CD9C6AB-3966-46B2-8B09-C75948E0F528}" srcId="{D40A9F19-845D-4BBB-9939-CA56F28C4A1C}" destId="{220F1486-E191-41B1-A8C4-113BE7463342}" srcOrd="0" destOrd="0" parTransId="{3FC46619-1EF0-4EBB-92FD-1558A70D7A14}" sibTransId="{201C597E-96B7-462A-92D9-66B72FEC6371}"/>
    <dgm:cxn modelId="{B7F514D4-A550-4816-82CD-5135F6AD579D}" type="presOf" srcId="{D40A9F19-845D-4BBB-9939-CA56F28C4A1C}" destId="{90F711FA-75C8-4FEE-B255-79CC81883D17}" srcOrd="0" destOrd="0" presId="urn:microsoft.com/office/officeart/2005/8/layout/venn1"/>
    <dgm:cxn modelId="{F443B2D9-4E87-43DF-9A78-840D72D48312}" type="presParOf" srcId="{90F711FA-75C8-4FEE-B255-79CC81883D17}" destId="{D72538A1-BD3E-41AC-91F3-2BC7127A602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VY_12_INOVACE_11_ Muzikál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Muzikál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494DAB-03E7-4E36-AAEB-8047E61548AE}">
      <dsp:nvSpPr>
        <dsp:cNvPr id="0" name=""/>
        <dsp:cNvSpPr/>
      </dsp:nvSpPr>
      <dsp:spPr>
        <a:xfrm>
          <a:off x="0" y="-13321"/>
          <a:ext cx="3673978" cy="12422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rPr>
            <a:t>film</a:t>
          </a:r>
          <a:endParaRPr lang="cs-CZ" sz="3600" kern="1200" dirty="0">
            <a:solidFill>
              <a:schemeClr val="tx2">
                <a:lumMod val="7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538042" y="168608"/>
        <a:ext cx="2597894" cy="878429"/>
      </dsp:txXfrm>
    </dsp:sp>
    <dsp:sp modelId="{DA7A227D-E932-427B-96C7-1349B66DC7F5}">
      <dsp:nvSpPr>
        <dsp:cNvPr id="0" name=""/>
        <dsp:cNvSpPr/>
      </dsp:nvSpPr>
      <dsp:spPr>
        <a:xfrm>
          <a:off x="2484099" y="601601"/>
          <a:ext cx="3655494" cy="22857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2">
                  <a:lumMod val="75000"/>
                </a:schemeClr>
              </a:solidFill>
            </a:rPr>
            <a:t>divadelní představení</a:t>
          </a:r>
          <a:endParaRPr lang="cs-CZ" sz="36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3019434" y="936339"/>
        <a:ext cx="2584824" cy="1616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BBE9AC-1DEA-4BE8-BE2C-E8A94FA4E885}">
      <dsp:nvSpPr>
        <dsp:cNvPr id="0" name=""/>
        <dsp:cNvSpPr/>
      </dsp:nvSpPr>
      <dsp:spPr>
        <a:xfrm>
          <a:off x="1235838" y="0"/>
          <a:ext cx="3528392" cy="3528392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F478C-E91E-4933-8652-F366B43E2326}">
      <dsp:nvSpPr>
        <dsp:cNvPr id="0" name=""/>
        <dsp:cNvSpPr/>
      </dsp:nvSpPr>
      <dsp:spPr>
        <a:xfrm>
          <a:off x="2400571" y="354734"/>
          <a:ext cx="3492381" cy="83523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rPr>
            <a:t>herectví</a:t>
          </a:r>
          <a:endParaRPr lang="cs-CZ" sz="4000" kern="1200" dirty="0">
            <a:solidFill>
              <a:schemeClr val="tx2">
                <a:lumMod val="60000"/>
                <a:lumOff val="4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441344" y="395507"/>
        <a:ext cx="3410835" cy="753690"/>
      </dsp:txXfrm>
    </dsp:sp>
    <dsp:sp modelId="{2D93424D-16B5-453C-83AB-D73ED33D20CB}">
      <dsp:nvSpPr>
        <dsp:cNvPr id="0" name=""/>
        <dsp:cNvSpPr/>
      </dsp:nvSpPr>
      <dsp:spPr>
        <a:xfrm>
          <a:off x="2676898" y="1294375"/>
          <a:ext cx="2939727" cy="83523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rPr>
            <a:t>hudba</a:t>
          </a:r>
          <a:endParaRPr lang="cs-CZ" sz="4400" kern="1200" dirty="0">
            <a:solidFill>
              <a:schemeClr val="tx2">
                <a:lumMod val="60000"/>
                <a:lumOff val="4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717671" y="1335148"/>
        <a:ext cx="2858181" cy="753690"/>
      </dsp:txXfrm>
    </dsp:sp>
    <dsp:sp modelId="{94D150D2-9923-49A8-9CE1-48A7E73CDF7B}">
      <dsp:nvSpPr>
        <dsp:cNvPr id="0" name=""/>
        <dsp:cNvSpPr/>
      </dsp:nvSpPr>
      <dsp:spPr>
        <a:xfrm>
          <a:off x="2892919" y="2234016"/>
          <a:ext cx="2507686" cy="83523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rPr>
            <a:t>tanec</a:t>
          </a:r>
          <a:endParaRPr lang="cs-CZ" sz="4000" kern="1200" dirty="0">
            <a:solidFill>
              <a:schemeClr val="tx2">
                <a:lumMod val="60000"/>
                <a:lumOff val="4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933692" y="2274789"/>
        <a:ext cx="2426140" cy="7536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677877-A134-4873-9B67-FE4DD908CB25}">
      <dsp:nvSpPr>
        <dsp:cNvPr id="0" name=""/>
        <dsp:cNvSpPr/>
      </dsp:nvSpPr>
      <dsp:spPr>
        <a:xfrm flipH="1">
          <a:off x="5005" y="-46539"/>
          <a:ext cx="5952389" cy="190731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jen zpívaný</a:t>
          </a:r>
          <a:endParaRPr lang="cs-CZ" sz="3400" kern="1200" dirty="0"/>
        </a:p>
      </dsp:txBody>
      <dsp:txXfrm>
        <a:off x="876712" y="232781"/>
        <a:ext cx="4208975" cy="1348675"/>
      </dsp:txXfrm>
    </dsp:sp>
    <dsp:sp modelId="{67E3F441-9CF9-43C5-8D58-8DF6F94DE82C}">
      <dsp:nvSpPr>
        <dsp:cNvPr id="0" name=""/>
        <dsp:cNvSpPr/>
      </dsp:nvSpPr>
      <dsp:spPr>
        <a:xfrm>
          <a:off x="1583329" y="1077112"/>
          <a:ext cx="4930005" cy="242581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střídání zpěvu a mluveného slova</a:t>
          </a:r>
          <a:endParaRPr lang="cs-CZ" sz="3400" kern="1200" dirty="0"/>
        </a:p>
      </dsp:txBody>
      <dsp:txXfrm>
        <a:off x="2305312" y="1432364"/>
        <a:ext cx="3486039" cy="17153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1068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9030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493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2710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9708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8942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9452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1413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459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0916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167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478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26456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007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3"/>
            <a:ext cx="640871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</a:p>
          <a:p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U</a:t>
            </a:r>
          </a:p>
          <a:p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Z</a:t>
            </a:r>
          </a:p>
          <a:p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I</a:t>
            </a:r>
          </a:p>
          <a:p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K</a:t>
            </a:r>
          </a:p>
          <a:p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  Á</a:t>
            </a:r>
          </a:p>
          <a:p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L</a:t>
            </a:r>
            <a:endParaRPr lang="cs-CZ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onopová\AppData\Local\Microsoft\Windows\Temporary Internet Files\Content.IE5\DE4CGPLA\MC9004414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2630" flipH="1">
            <a:off x="5796136" y="2996952"/>
            <a:ext cx="2038042" cy="2038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143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 u z i k á l</a:t>
            </a:r>
          </a:p>
          <a:p>
            <a:endParaRPr lang="cs-CZ" sz="60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681177890"/>
              </p:ext>
            </p:extLst>
          </p:nvPr>
        </p:nvGraphicFramePr>
        <p:xfrm>
          <a:off x="1475656" y="2564904"/>
          <a:ext cx="6144344" cy="2896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750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687081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54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ýznamnou roli v muzikálu</a:t>
            </a:r>
          </a:p>
          <a:p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8497027"/>
              </p:ext>
            </p:extLst>
          </p:nvPr>
        </p:nvGraphicFramePr>
        <p:xfrm>
          <a:off x="1187624" y="2636912"/>
          <a:ext cx="7128792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353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358644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Muzikál</a:t>
            </a:r>
          </a:p>
          <a:p>
            <a:endParaRPr lang="cs-CZ" sz="60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22932842"/>
              </p:ext>
            </p:extLst>
          </p:nvPr>
        </p:nvGraphicFramePr>
        <p:xfrm>
          <a:off x="1366026" y="2636912"/>
          <a:ext cx="6518341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118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1.muzikál </a:t>
            </a:r>
          </a:p>
          <a:p>
            <a:r>
              <a:rPr lang="cs-CZ" sz="6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v New Yorku     </a:t>
            </a:r>
          </a:p>
          <a:p>
            <a:r>
              <a:rPr lang="cs-CZ" sz="6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1927</a:t>
            </a:r>
            <a:endParaRPr lang="cs-CZ" sz="60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985803424"/>
              </p:ext>
            </p:extLst>
          </p:nvPr>
        </p:nvGraphicFramePr>
        <p:xfrm>
          <a:off x="827584" y="3284984"/>
          <a:ext cx="6792416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0496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8280920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Slavné muzikály</a:t>
            </a:r>
          </a:p>
          <a:p>
            <a:endParaRPr lang="cs-CZ" sz="5400" b="1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Jezus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Christ Superstar</a:t>
            </a:r>
          </a:p>
          <a:p>
            <a:pPr marL="685800" indent="-685800">
              <a:buFontTx/>
              <a:buChar char="-"/>
            </a:pP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Cats</a:t>
            </a:r>
            <a:endParaRPr lang="cs-CZ" sz="54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My Fair Lady</a:t>
            </a:r>
          </a:p>
          <a:p>
            <a:pPr marL="685800" indent="-685800">
              <a:buFontTx/>
              <a:buChar char="-"/>
            </a:pP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West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Side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Story</a:t>
            </a:r>
          </a:p>
          <a:p>
            <a:pPr marL="685800" indent="-685800">
              <a:buFontTx/>
              <a:buChar char="-"/>
            </a:pPr>
            <a:r>
              <a:rPr lang="cs-CZ" sz="54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Hair</a:t>
            </a:r>
            <a:endParaRPr lang="cs-CZ" sz="54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304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68760"/>
            <a:ext cx="556594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Hello,Dolly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!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-Pomáda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-Chicago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-Zpívání v dešti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-Balada pro banditu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Dracula</a:t>
            </a:r>
            <a:endParaRPr lang="cs-CZ" sz="4800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-Kleopatra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45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673301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-Tajemství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-Johanka z Arku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-Rebelové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-Noc na Karlštejně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-Starci na chmelu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-Kdyby tisíc klarinetů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-Limonádový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Joe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871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54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189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Vlnění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40</cp:revision>
  <dcterms:created xsi:type="dcterms:W3CDTF">2011-08-21T15:31:45Z</dcterms:created>
  <dcterms:modified xsi:type="dcterms:W3CDTF">2012-06-18T07:34:40Z</dcterms:modified>
</cp:coreProperties>
</file>