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63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VY_12_INOVACE_12_ Semafor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Semafor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 na 2. stupni ZŠ 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751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B47E9E-D873-43C9-A9CE-439E6C3B940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756C99-1473-4AE6-872C-09C41C719B9B}">
      <dgm:prSet phldrT="[Text]" custT="1"/>
      <dgm:spPr/>
      <dgm:t>
        <a:bodyPr/>
        <a:lstStyle/>
        <a:p>
          <a:r>
            <a:rPr lang="cs-CZ" sz="4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Josef Dvořák</a:t>
          </a:r>
          <a:endParaRPr lang="cs-CZ" sz="40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385B73B9-9579-48B2-A9B9-3B98D31AFAE9}" type="parTrans" cxnId="{0647376D-0862-46A8-B396-EE8EA99901E6}">
      <dgm:prSet/>
      <dgm:spPr/>
      <dgm:t>
        <a:bodyPr/>
        <a:lstStyle/>
        <a:p>
          <a:endParaRPr lang="cs-CZ"/>
        </a:p>
      </dgm:t>
    </dgm:pt>
    <dgm:pt modelId="{E932A701-4E8B-4C6A-B2AF-BA4033EB568D}" type="sibTrans" cxnId="{0647376D-0862-46A8-B396-EE8EA99901E6}">
      <dgm:prSet/>
      <dgm:spPr/>
      <dgm:t>
        <a:bodyPr/>
        <a:lstStyle/>
        <a:p>
          <a:endParaRPr lang="cs-CZ"/>
        </a:p>
      </dgm:t>
    </dgm:pt>
    <dgm:pt modelId="{50693939-5ED5-4342-ACA4-28CC404C48ED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Petr</a:t>
          </a:r>
        </a:p>
        <a:p>
          <a:r>
            <a:rPr lang="cs-CZ" sz="3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Nárožný</a:t>
          </a:r>
          <a:endParaRPr lang="cs-CZ" sz="36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DA4AD45D-3222-46AB-A15A-7BFFD75384C4}" type="parTrans" cxnId="{16523554-7761-4B71-B5E4-83A7A0BCA7D5}">
      <dgm:prSet/>
      <dgm:spPr/>
      <dgm:t>
        <a:bodyPr/>
        <a:lstStyle/>
        <a:p>
          <a:endParaRPr lang="cs-CZ"/>
        </a:p>
      </dgm:t>
    </dgm:pt>
    <dgm:pt modelId="{BA76545C-D97E-46A1-A780-538762F8C69C}" type="sibTrans" cxnId="{16523554-7761-4B71-B5E4-83A7A0BCA7D5}">
      <dgm:prSet/>
      <dgm:spPr/>
      <dgm:t>
        <a:bodyPr/>
        <a:lstStyle/>
        <a:p>
          <a:endParaRPr lang="cs-CZ"/>
        </a:p>
      </dgm:t>
    </dgm:pt>
    <dgm:pt modelId="{9E9DE463-047A-4DE1-88F3-E51F893D95E3}">
      <dgm:prSet phldrT="[Text]" custT="1"/>
      <dgm:spPr/>
      <dgm:t>
        <a:bodyPr/>
        <a:lstStyle/>
        <a:p>
          <a:r>
            <a: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Zuzana</a:t>
          </a:r>
        </a:p>
        <a:p>
          <a:r>
            <a: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Burianová</a:t>
          </a:r>
          <a:endParaRPr lang="cs-CZ" sz="3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6F6A2DDB-C5AC-4A3B-8DAB-EF3B003889E5}" type="parTrans" cxnId="{BE18B5B9-F9B0-465B-97E2-1DBFCF9A8770}">
      <dgm:prSet/>
      <dgm:spPr/>
      <dgm:t>
        <a:bodyPr/>
        <a:lstStyle/>
        <a:p>
          <a:endParaRPr lang="cs-CZ"/>
        </a:p>
      </dgm:t>
    </dgm:pt>
    <dgm:pt modelId="{D5A6D09A-C609-4E28-B288-C545D24BA828}" type="sibTrans" cxnId="{BE18B5B9-F9B0-465B-97E2-1DBFCF9A8770}">
      <dgm:prSet/>
      <dgm:spPr/>
      <dgm:t>
        <a:bodyPr/>
        <a:lstStyle/>
        <a:p>
          <a:endParaRPr lang="cs-CZ"/>
        </a:p>
      </dgm:t>
    </dgm:pt>
    <dgm:pt modelId="{FABBB160-90E6-4C74-8D49-736A82E760D2}">
      <dgm:prSet phldrT="[Text]" custT="1"/>
      <dgm:spPr/>
      <dgm:t>
        <a:bodyPr/>
        <a:lstStyle/>
        <a:p>
          <a:r>
            <a: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Miluše</a:t>
          </a:r>
        </a:p>
        <a:p>
          <a:r>
            <a: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Voborníková</a:t>
          </a:r>
          <a:endParaRPr lang="cs-CZ" sz="3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FFFA4E94-AD85-4DF1-AFA6-486A98057DCB}" type="parTrans" cxnId="{CF9821A0-CC18-4E58-ADD1-0B010E0DCE88}">
      <dgm:prSet/>
      <dgm:spPr/>
      <dgm:t>
        <a:bodyPr/>
        <a:lstStyle/>
        <a:p>
          <a:endParaRPr lang="cs-CZ"/>
        </a:p>
      </dgm:t>
    </dgm:pt>
    <dgm:pt modelId="{6E2641D6-641F-4122-B354-671005CA0E24}" type="sibTrans" cxnId="{CF9821A0-CC18-4E58-ADD1-0B010E0DCE88}">
      <dgm:prSet/>
      <dgm:spPr/>
      <dgm:t>
        <a:bodyPr/>
        <a:lstStyle/>
        <a:p>
          <a:endParaRPr lang="cs-CZ"/>
        </a:p>
      </dgm:t>
    </dgm:pt>
    <dgm:pt modelId="{8960E816-2609-4A0C-91BF-FFFB191F3FF5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Jiří</a:t>
          </a:r>
        </a:p>
        <a:p>
          <a:r>
            <a:rPr lang="cs-CZ" sz="3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Helekal</a:t>
          </a:r>
          <a:endParaRPr lang="cs-CZ" sz="36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77F07F96-668C-47AB-A647-0A535DAF1E46}" type="parTrans" cxnId="{7E02F711-C27F-4CDC-BD50-F685335A0360}">
      <dgm:prSet/>
      <dgm:spPr/>
      <dgm:t>
        <a:bodyPr/>
        <a:lstStyle/>
        <a:p>
          <a:endParaRPr lang="cs-CZ"/>
        </a:p>
      </dgm:t>
    </dgm:pt>
    <dgm:pt modelId="{EAB76DEB-B0C7-42DA-8284-0091D7E45F46}" type="sibTrans" cxnId="{7E02F711-C27F-4CDC-BD50-F685335A0360}">
      <dgm:prSet/>
      <dgm:spPr/>
      <dgm:t>
        <a:bodyPr/>
        <a:lstStyle/>
        <a:p>
          <a:endParaRPr lang="cs-CZ"/>
        </a:p>
      </dgm:t>
    </dgm:pt>
    <dgm:pt modelId="{D3236581-858E-4DDA-8F75-43B01DA4A540}" type="pres">
      <dgm:prSet presAssocID="{8FB47E9E-D873-43C9-A9CE-439E6C3B940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2E8A24-1C0B-4B4A-AF7E-4D0755749A00}" type="pres">
      <dgm:prSet presAssocID="{31756C99-1473-4AE6-872C-09C41C719B9B}" presName="node" presStyleLbl="node1" presStyleIdx="0" presStyleCnt="5" custLinFactNeighborY="-517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B0B58-431F-469B-9AF0-F8DE6E657402}" type="pres">
      <dgm:prSet presAssocID="{E932A701-4E8B-4C6A-B2AF-BA4033EB568D}" presName="sibTrans" presStyleCnt="0"/>
      <dgm:spPr/>
    </dgm:pt>
    <dgm:pt modelId="{4DF6642D-169E-46C4-8F1F-05FBEE326496}" type="pres">
      <dgm:prSet presAssocID="{50693939-5ED5-4342-ACA4-28CC404C48E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58F3E-871B-4464-B68E-A6416D235F1C}" type="pres">
      <dgm:prSet presAssocID="{BA76545C-D97E-46A1-A780-538762F8C69C}" presName="sibTrans" presStyleCnt="0"/>
      <dgm:spPr/>
    </dgm:pt>
    <dgm:pt modelId="{49708FBE-2C9A-45C2-BD93-B5D223756B18}" type="pres">
      <dgm:prSet presAssocID="{9E9DE463-047A-4DE1-88F3-E51F893D95E3}" presName="node" presStyleLbl="node1" presStyleIdx="2" presStyleCnt="5" custLinFactNeighborX="4906" custLinFactNeighborY="-293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168971-096B-4DFF-8993-D2B02B904A21}" type="pres">
      <dgm:prSet presAssocID="{D5A6D09A-C609-4E28-B288-C545D24BA828}" presName="sibTrans" presStyleCnt="0"/>
      <dgm:spPr/>
    </dgm:pt>
    <dgm:pt modelId="{E9229B99-4909-4156-92CE-290263DCA15C}" type="pres">
      <dgm:prSet presAssocID="{FABBB160-90E6-4C74-8D49-736A82E760D2}" presName="node" presStyleLbl="node1" presStyleIdx="3" presStyleCnt="5" custScaleX="142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03150B-4277-4133-82D8-C63CD40182E6}" type="pres">
      <dgm:prSet presAssocID="{6E2641D6-641F-4122-B354-671005CA0E24}" presName="sibTrans" presStyleCnt="0"/>
      <dgm:spPr/>
    </dgm:pt>
    <dgm:pt modelId="{5AEF7BD3-363A-463E-9787-4623B1A6CEC4}" type="pres">
      <dgm:prSet presAssocID="{8960E816-2609-4A0C-91BF-FFFB191F3FF5}" presName="node" presStyleLbl="node1" presStyleIdx="4" presStyleCnt="5" custLinFactNeighborX="21690" custLinFactNeighborY="218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18B5B9-F9B0-465B-97E2-1DBFCF9A8770}" srcId="{8FB47E9E-D873-43C9-A9CE-439E6C3B940E}" destId="{9E9DE463-047A-4DE1-88F3-E51F893D95E3}" srcOrd="2" destOrd="0" parTransId="{6F6A2DDB-C5AC-4A3B-8DAB-EF3B003889E5}" sibTransId="{D5A6D09A-C609-4E28-B288-C545D24BA828}"/>
    <dgm:cxn modelId="{BBD7D69C-F704-41DD-9597-398F00EC745F}" type="presOf" srcId="{50693939-5ED5-4342-ACA4-28CC404C48ED}" destId="{4DF6642D-169E-46C4-8F1F-05FBEE326496}" srcOrd="0" destOrd="0" presId="urn:microsoft.com/office/officeart/2005/8/layout/default"/>
    <dgm:cxn modelId="{16523554-7761-4B71-B5E4-83A7A0BCA7D5}" srcId="{8FB47E9E-D873-43C9-A9CE-439E6C3B940E}" destId="{50693939-5ED5-4342-ACA4-28CC404C48ED}" srcOrd="1" destOrd="0" parTransId="{DA4AD45D-3222-46AB-A15A-7BFFD75384C4}" sibTransId="{BA76545C-D97E-46A1-A780-538762F8C69C}"/>
    <dgm:cxn modelId="{7E02F711-C27F-4CDC-BD50-F685335A0360}" srcId="{8FB47E9E-D873-43C9-A9CE-439E6C3B940E}" destId="{8960E816-2609-4A0C-91BF-FFFB191F3FF5}" srcOrd="4" destOrd="0" parTransId="{77F07F96-668C-47AB-A647-0A535DAF1E46}" sibTransId="{EAB76DEB-B0C7-42DA-8284-0091D7E45F46}"/>
    <dgm:cxn modelId="{CF9821A0-CC18-4E58-ADD1-0B010E0DCE88}" srcId="{8FB47E9E-D873-43C9-A9CE-439E6C3B940E}" destId="{FABBB160-90E6-4C74-8D49-736A82E760D2}" srcOrd="3" destOrd="0" parTransId="{FFFA4E94-AD85-4DF1-AFA6-486A98057DCB}" sibTransId="{6E2641D6-641F-4122-B354-671005CA0E24}"/>
    <dgm:cxn modelId="{FFEAC244-9F6F-48F6-96C9-6A64F588CACE}" type="presOf" srcId="{8FB47E9E-D873-43C9-A9CE-439E6C3B940E}" destId="{D3236581-858E-4DDA-8F75-43B01DA4A540}" srcOrd="0" destOrd="0" presId="urn:microsoft.com/office/officeart/2005/8/layout/default"/>
    <dgm:cxn modelId="{5816C918-CECD-4AE8-B941-A62561E506E9}" type="presOf" srcId="{FABBB160-90E6-4C74-8D49-736A82E760D2}" destId="{E9229B99-4909-4156-92CE-290263DCA15C}" srcOrd="0" destOrd="0" presId="urn:microsoft.com/office/officeart/2005/8/layout/default"/>
    <dgm:cxn modelId="{0647376D-0862-46A8-B396-EE8EA99901E6}" srcId="{8FB47E9E-D873-43C9-A9CE-439E6C3B940E}" destId="{31756C99-1473-4AE6-872C-09C41C719B9B}" srcOrd="0" destOrd="0" parTransId="{385B73B9-9579-48B2-A9B9-3B98D31AFAE9}" sibTransId="{E932A701-4E8B-4C6A-B2AF-BA4033EB568D}"/>
    <dgm:cxn modelId="{AEFE7D39-B34F-4452-81E1-FB15F0D56823}" type="presOf" srcId="{31756C99-1473-4AE6-872C-09C41C719B9B}" destId="{D92E8A24-1C0B-4B4A-AF7E-4D0755749A00}" srcOrd="0" destOrd="0" presId="urn:microsoft.com/office/officeart/2005/8/layout/default"/>
    <dgm:cxn modelId="{245837C8-6285-43B7-B8E8-3ADC2EC4167A}" type="presOf" srcId="{9E9DE463-047A-4DE1-88F3-E51F893D95E3}" destId="{49708FBE-2C9A-45C2-BD93-B5D223756B18}" srcOrd="0" destOrd="0" presId="urn:microsoft.com/office/officeart/2005/8/layout/default"/>
    <dgm:cxn modelId="{FD13EE10-1C6A-49E6-8AF9-D658410F86E9}" type="presOf" srcId="{8960E816-2609-4A0C-91BF-FFFB191F3FF5}" destId="{5AEF7BD3-363A-463E-9787-4623B1A6CEC4}" srcOrd="0" destOrd="0" presId="urn:microsoft.com/office/officeart/2005/8/layout/default"/>
    <dgm:cxn modelId="{A096FAB8-3C5B-468A-B6C6-B09ED1540A9B}" type="presParOf" srcId="{D3236581-858E-4DDA-8F75-43B01DA4A540}" destId="{D92E8A24-1C0B-4B4A-AF7E-4D0755749A00}" srcOrd="0" destOrd="0" presId="urn:microsoft.com/office/officeart/2005/8/layout/default"/>
    <dgm:cxn modelId="{3D14BF7B-236E-4DE5-9C36-3E037D3A8FBD}" type="presParOf" srcId="{D3236581-858E-4DDA-8F75-43B01DA4A540}" destId="{E59B0B58-431F-469B-9AF0-F8DE6E657402}" srcOrd="1" destOrd="0" presId="urn:microsoft.com/office/officeart/2005/8/layout/default"/>
    <dgm:cxn modelId="{A1917E6E-2109-4A7A-9127-B9332B970CCD}" type="presParOf" srcId="{D3236581-858E-4DDA-8F75-43B01DA4A540}" destId="{4DF6642D-169E-46C4-8F1F-05FBEE326496}" srcOrd="2" destOrd="0" presId="urn:microsoft.com/office/officeart/2005/8/layout/default"/>
    <dgm:cxn modelId="{96E89363-1FDD-421F-9464-D530F4A23E47}" type="presParOf" srcId="{D3236581-858E-4DDA-8F75-43B01DA4A540}" destId="{5B758F3E-871B-4464-B68E-A6416D235F1C}" srcOrd="3" destOrd="0" presId="urn:microsoft.com/office/officeart/2005/8/layout/default"/>
    <dgm:cxn modelId="{1FFA6DC8-288D-438B-AF8B-FC2E2CD34540}" type="presParOf" srcId="{D3236581-858E-4DDA-8F75-43B01DA4A540}" destId="{49708FBE-2C9A-45C2-BD93-B5D223756B18}" srcOrd="4" destOrd="0" presId="urn:microsoft.com/office/officeart/2005/8/layout/default"/>
    <dgm:cxn modelId="{EA5EE040-93FF-4708-A441-FD3E2E2A08F9}" type="presParOf" srcId="{D3236581-858E-4DDA-8F75-43B01DA4A540}" destId="{28168971-096B-4DFF-8993-D2B02B904A21}" srcOrd="5" destOrd="0" presId="urn:microsoft.com/office/officeart/2005/8/layout/default"/>
    <dgm:cxn modelId="{C0D5F4C0-462E-48A6-9510-21C131F02177}" type="presParOf" srcId="{D3236581-858E-4DDA-8F75-43B01DA4A540}" destId="{E9229B99-4909-4156-92CE-290263DCA15C}" srcOrd="6" destOrd="0" presId="urn:microsoft.com/office/officeart/2005/8/layout/default"/>
    <dgm:cxn modelId="{B0FF1DF8-BC1E-495C-9135-DEDE1894A022}" type="presParOf" srcId="{D3236581-858E-4DDA-8F75-43B01DA4A540}" destId="{4C03150B-4277-4133-82D8-C63CD40182E6}" srcOrd="7" destOrd="0" presId="urn:microsoft.com/office/officeart/2005/8/layout/default"/>
    <dgm:cxn modelId="{DF8A6592-8AB7-461A-B694-48F0777CC644}" type="presParOf" srcId="{D3236581-858E-4DDA-8F75-43B01DA4A540}" destId="{5AEF7BD3-363A-463E-9787-4623B1A6CEC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VY_12_INOVACE_12_ Semafor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65618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 na 2. stupni ZŠ   </a:t>
          </a:r>
          <a:endParaRPr lang="cs-CZ" sz="1400" kern="1200" dirty="0"/>
        </a:p>
      </dsp:txBody>
      <dsp:txXfrm>
        <a:off x="2016223" y="165618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Semafor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2E8A24-1C0B-4B4A-AF7E-4D0755749A00}">
      <dsp:nvSpPr>
        <dsp:cNvPr id="0" name=""/>
        <dsp:cNvSpPr/>
      </dsp:nvSpPr>
      <dsp:spPr>
        <a:xfrm>
          <a:off x="0" y="0"/>
          <a:ext cx="2145132" cy="1287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Josef Dvořák</a:t>
          </a:r>
          <a:endParaRPr lang="cs-CZ" sz="40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0" y="0"/>
        <a:ext cx="2145132" cy="1287079"/>
      </dsp:txXfrm>
    </dsp:sp>
    <dsp:sp modelId="{4DF6642D-169E-46C4-8F1F-05FBEE326496}">
      <dsp:nvSpPr>
        <dsp:cNvPr id="0" name=""/>
        <dsp:cNvSpPr/>
      </dsp:nvSpPr>
      <dsp:spPr>
        <a:xfrm>
          <a:off x="2359645" y="377747"/>
          <a:ext cx="2145132" cy="1287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Petr</a:t>
          </a: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Nárožný</a:t>
          </a:r>
          <a:endParaRPr lang="cs-CZ" sz="36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359645" y="377747"/>
        <a:ext cx="2145132" cy="1287079"/>
      </dsp:txXfrm>
    </dsp:sp>
    <dsp:sp modelId="{49708FBE-2C9A-45C2-BD93-B5D223756B18}">
      <dsp:nvSpPr>
        <dsp:cNvPr id="0" name=""/>
        <dsp:cNvSpPr/>
      </dsp:nvSpPr>
      <dsp:spPr>
        <a:xfrm>
          <a:off x="4719291" y="2"/>
          <a:ext cx="2145132" cy="1287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Zuzana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Burianová</a:t>
          </a:r>
          <a:endParaRPr lang="cs-CZ" sz="32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4719291" y="2"/>
        <a:ext cx="2145132" cy="1287079"/>
      </dsp:txXfrm>
    </dsp:sp>
    <dsp:sp modelId="{E9229B99-4909-4156-92CE-290263DCA15C}">
      <dsp:nvSpPr>
        <dsp:cNvPr id="0" name=""/>
        <dsp:cNvSpPr/>
      </dsp:nvSpPr>
      <dsp:spPr>
        <a:xfrm>
          <a:off x="720078" y="1879340"/>
          <a:ext cx="3064622" cy="1287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Miluše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Voborníková</a:t>
          </a:r>
          <a:endParaRPr lang="cs-CZ" sz="32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720078" y="1879340"/>
        <a:ext cx="3064622" cy="1287079"/>
      </dsp:txXfrm>
    </dsp:sp>
    <dsp:sp modelId="{5AEF7BD3-363A-463E-9787-4623B1A6CEC4}">
      <dsp:nvSpPr>
        <dsp:cNvPr id="0" name=""/>
        <dsp:cNvSpPr/>
      </dsp:nvSpPr>
      <dsp:spPr>
        <a:xfrm>
          <a:off x="4464492" y="2160245"/>
          <a:ext cx="2145132" cy="1287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Jiří</a:t>
          </a: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Helekal</a:t>
          </a:r>
          <a:endParaRPr lang="cs-CZ" sz="36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4464492" y="2160245"/>
        <a:ext cx="2145132" cy="12870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6291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551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902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9205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055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8780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749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9865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0590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2447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83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412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87062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816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8266" y="692696"/>
            <a:ext cx="668330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tx2"/>
                </a:solidFill>
              </a:rPr>
              <a:t>   d i v a d l o</a:t>
            </a:r>
          </a:p>
          <a:p>
            <a:endParaRPr lang="cs-CZ" sz="6600" b="1" dirty="0" smtClean="0">
              <a:solidFill>
                <a:schemeClr val="tx2"/>
              </a:solidFill>
            </a:endParaRPr>
          </a:p>
          <a:p>
            <a:r>
              <a:rPr lang="cs-CZ" sz="8000" b="1" dirty="0" smtClean="0">
                <a:solidFill>
                  <a:schemeClr val="tx2"/>
                </a:solidFill>
              </a:rPr>
              <a:t>S E M A F O R</a:t>
            </a:r>
          </a:p>
          <a:p>
            <a:endParaRPr lang="cs-CZ" sz="3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48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SE</a:t>
            </a:r>
            <a:r>
              <a:rPr lang="cs-CZ" sz="40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dm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4800" b="1" dirty="0" err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lých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FOR</a:t>
            </a:r>
            <a:r>
              <a:rPr lang="cs-CZ" sz="36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em</a:t>
            </a:r>
            <a:endParaRPr lang="cs-CZ" sz="48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55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03649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    založeno</a:t>
            </a:r>
          </a:p>
          <a:p>
            <a:r>
              <a:rPr lang="cs-CZ" sz="6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r.1959</a:t>
            </a: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Jiřím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Suchým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(1931)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Jiřím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err="1" smtClean="0">
                <a:latin typeface="Arial" pitchFamily="34" charset="0"/>
                <a:cs typeface="Arial" pitchFamily="34" charset="0"/>
              </a:rPr>
              <a:t>Šlitrem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(1924-1969)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393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838751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1 9 6 7</a:t>
            </a:r>
          </a:p>
          <a:p>
            <a:endParaRPr lang="cs-CZ" sz="6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ová dvojice v divadle</a:t>
            </a: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Jiří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Grossmann 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(1941-</a:t>
            </a:r>
          </a:p>
          <a:p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1971)</a:t>
            </a: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Miloslav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Šimek </a:t>
            </a: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(1940- </a:t>
            </a:r>
          </a:p>
          <a:p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2004)</a:t>
            </a:r>
            <a:endParaRPr lang="cs-CZ" sz="48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56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6"/>
            <a:ext cx="763284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Další     herci</a:t>
            </a:r>
          </a:p>
          <a:p>
            <a:endParaRPr lang="cs-CZ" sz="5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6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05586141"/>
              </p:ext>
            </p:extLst>
          </p:nvPr>
        </p:nvGraphicFramePr>
        <p:xfrm>
          <a:off x="755576" y="1916832"/>
          <a:ext cx="6864424" cy="3544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956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80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</TotalTime>
  <Words>153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39</cp:revision>
  <dcterms:created xsi:type="dcterms:W3CDTF">2011-08-21T15:31:45Z</dcterms:created>
  <dcterms:modified xsi:type="dcterms:W3CDTF">2012-06-15T10:24:59Z</dcterms:modified>
</cp:coreProperties>
</file>