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</p:sldMasterIdLst>
  <p:notesMasterIdLst>
    <p:notesMasterId r:id="rId10"/>
  </p:notesMasterIdLst>
  <p:sldIdLst>
    <p:sldId id="256" r:id="rId3"/>
    <p:sldId id="263" r:id="rId4"/>
    <p:sldId id="257" r:id="rId5"/>
    <p:sldId id="258" r:id="rId6"/>
    <p:sldId id="259" r:id="rId7"/>
    <p:sldId id="26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Eva </a:t>
          </a:r>
          <a:r>
            <a:rPr lang="cs-CZ" dirty="0" err="1" smtClean="0"/>
            <a:t>Konopová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VY_12_INOVACE_13_ J. Nohavica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J. Nohavica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Eva </a:t>
          </a:r>
          <a:r>
            <a:rPr lang="cs-CZ" sz="1400" kern="1200" dirty="0" err="1" smtClean="0"/>
            <a:t>Konopová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VY_12_INOVACE_13_ J. Nohavica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J. Nohavica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91963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12690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60782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75320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80187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03743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52288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775087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5249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683956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57792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7632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377125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8.ročník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4832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65061" y="317740"/>
            <a:ext cx="8388424" cy="102489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   </a:t>
            </a:r>
          </a:p>
          <a:p>
            <a:r>
              <a:rPr lang="cs-CZ" sz="6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J a r o m í r</a:t>
            </a:r>
          </a:p>
          <a:p>
            <a:endParaRPr lang="cs-CZ" sz="60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80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 O H A V I C A</a:t>
            </a:r>
          </a:p>
          <a:p>
            <a:r>
              <a:rPr lang="cs-CZ" sz="80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80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54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(1953 v Ostravě)</a:t>
            </a:r>
          </a:p>
          <a:p>
            <a:r>
              <a:rPr lang="cs-CZ" sz="6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80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80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9179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894380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č</a:t>
            </a:r>
            <a:r>
              <a:rPr lang="cs-CZ" sz="6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eský folkový písničkář</a:t>
            </a:r>
          </a:p>
          <a:p>
            <a:r>
              <a:rPr lang="cs-CZ" sz="6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</a:t>
            </a:r>
            <a:r>
              <a:rPr lang="cs-CZ" sz="6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extař</a:t>
            </a:r>
          </a:p>
          <a:p>
            <a:r>
              <a:rPr lang="cs-CZ" sz="6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6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ibretista</a:t>
            </a:r>
          </a:p>
          <a:p>
            <a:r>
              <a:rPr lang="cs-CZ" sz="6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6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kladatel</a:t>
            </a:r>
          </a:p>
          <a:p>
            <a:r>
              <a:rPr lang="cs-CZ" sz="6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kytarista</a:t>
            </a:r>
          </a:p>
          <a:p>
            <a:endParaRPr lang="cs-CZ" sz="60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onopová\AppData\Local\Microsoft\Windows\Temporary Internet Files\Content.IE5\K0O7W0UI\MC9003526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05686">
            <a:off x="5922477" y="2708920"/>
            <a:ext cx="2292836" cy="3574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1072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3648" y="524403"/>
            <a:ext cx="9396536" cy="83099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O C E N Ě N Í</a:t>
            </a:r>
          </a:p>
          <a:p>
            <a:r>
              <a:rPr lang="cs-CZ" sz="4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–</a:t>
            </a: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zařazen do Síně slávy </a:t>
            </a:r>
          </a:p>
          <a:p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(ceny Anděl 2003)</a:t>
            </a:r>
          </a:p>
          <a:p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–  nejprodávanější album</a:t>
            </a:r>
          </a:p>
          <a:p>
            <a:r>
              <a:rPr lang="cs-CZ" sz="48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(ceny Anděl 2009)                </a:t>
            </a:r>
          </a:p>
          <a:p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–  zpěvák dvacetiletí </a:t>
            </a:r>
          </a:p>
          <a:p>
            <a:r>
              <a:rPr lang="cs-CZ" sz="4800" b="1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(ceny Anděl 2010)</a:t>
            </a:r>
            <a:r>
              <a:rPr lang="cs-CZ" sz="54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</a:t>
            </a:r>
            <a:endParaRPr lang="cs-CZ" sz="54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657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7704856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P Í S N I Č K Y</a:t>
            </a:r>
          </a:p>
          <a:p>
            <a:endParaRPr lang="cs-CZ" sz="6600" b="1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685800" indent="-685800">
              <a:buFontTx/>
              <a:buChar char="-"/>
            </a:pPr>
            <a:r>
              <a:rPr lang="cs-CZ" sz="4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Tři čuníci</a:t>
            </a:r>
          </a:p>
          <a:p>
            <a:pPr marL="685800" indent="-685800">
              <a:buFontTx/>
              <a:buChar char="-"/>
            </a:pPr>
            <a:r>
              <a:rPr lang="cs-CZ" sz="4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Ladovská zima</a:t>
            </a:r>
          </a:p>
          <a:p>
            <a:pPr marL="685800" indent="-685800">
              <a:buFontTx/>
              <a:buChar char="-"/>
            </a:pPr>
            <a:r>
              <a:rPr lang="cs-CZ" sz="4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Milionář</a:t>
            </a:r>
          </a:p>
          <a:p>
            <a:pPr marL="685800" indent="-685800">
              <a:buFontTx/>
              <a:buChar char="-"/>
            </a:pPr>
            <a:r>
              <a:rPr lang="cs-CZ" sz="4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Když mě brali za vojáka</a:t>
            </a:r>
          </a:p>
          <a:p>
            <a:endParaRPr lang="cs-CZ" sz="66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416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8399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305</TotalTime>
  <Words>179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Cesta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38</cp:revision>
  <dcterms:created xsi:type="dcterms:W3CDTF">2011-08-21T15:31:45Z</dcterms:created>
  <dcterms:modified xsi:type="dcterms:W3CDTF">2012-06-15T16:59:48Z</dcterms:modified>
</cp:coreProperties>
</file>