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804" r:id="rId2"/>
  </p:sldMasterIdLst>
  <p:notesMasterIdLst>
    <p:notesMasterId r:id="rId14"/>
  </p:notesMasterIdLst>
  <p:sldIdLst>
    <p:sldId id="256" r:id="rId3"/>
    <p:sldId id="267" r:id="rId4"/>
    <p:sldId id="258" r:id="rId5"/>
    <p:sldId id="259" r:id="rId6"/>
    <p:sldId id="257" r:id="rId7"/>
    <p:sldId id="262" r:id="rId8"/>
    <p:sldId id="263" r:id="rId9"/>
    <p:sldId id="260" r:id="rId10"/>
    <p:sldId id="261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Eva </a:t>
          </a:r>
          <a:r>
            <a:rPr lang="cs-CZ" dirty="0" err="1" smtClean="0"/>
            <a:t>Konopová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VY_12_INOVACE_14_ H. Hegerová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H. Hegerová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Hudební výchova na 2.stupni ZŠ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FBA4B4-BFC1-4F8B-9F2F-DC17D4DB21F7}" type="doc">
      <dgm:prSet loTypeId="urn:microsoft.com/office/officeart/2005/8/layout/rings+Icon" loCatId="relationship" qsTypeId="urn:microsoft.com/office/officeart/2005/8/quickstyle/simple1" qsCatId="simple" csTypeId="urn:microsoft.com/office/officeart/2005/8/colors/accent1_2" csCatId="accent1" phldr="1"/>
      <dgm:spPr/>
    </dgm:pt>
    <dgm:pt modelId="{0884A650-C044-4354-BDC0-93EC21C7C6D4}" type="pres">
      <dgm:prSet presAssocID="{3FFBA4B4-BFC1-4F8B-9F2F-DC17D4DB21F7}" presName="Name0" presStyleCnt="0">
        <dgm:presLayoutVars>
          <dgm:chMax val="7"/>
          <dgm:dir/>
          <dgm:resizeHandles val="exact"/>
        </dgm:presLayoutVars>
      </dgm:prSet>
      <dgm:spPr/>
    </dgm:pt>
  </dgm:ptLst>
  <dgm:cxnLst>
    <dgm:cxn modelId="{A716FD6A-E965-40C0-AB4B-EE015A475415}" type="presOf" srcId="{3FFBA4B4-BFC1-4F8B-9F2F-DC17D4DB21F7}" destId="{0884A650-C044-4354-BDC0-93EC21C7C6D4}" srcOrd="0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A00EE95-955C-4EA1-9ACC-ECC8EDEA91DB}" type="doc">
      <dgm:prSet loTypeId="urn:microsoft.com/office/officeart/2005/8/layout/rings+Icon" loCatId="relationship" qsTypeId="urn:microsoft.com/office/officeart/2005/8/quickstyle/simple1" qsCatId="simple" csTypeId="urn:microsoft.com/office/officeart/2005/8/colors/accent1_2" csCatId="accent1" phldr="1"/>
      <dgm:spPr/>
    </dgm:pt>
    <dgm:pt modelId="{57CF30CB-FED5-4C9F-A020-39AEB6F04CA6}">
      <dgm:prSet phldrT="[Text]"/>
      <dgm:spPr/>
      <dgm:t>
        <a:bodyPr/>
        <a:lstStyle/>
        <a:p>
          <a:r>
            <a:rPr lang="cs-CZ" dirty="0" smtClean="0"/>
            <a:t>Lásko má</a:t>
          </a:r>
          <a:endParaRPr lang="cs-CZ" dirty="0"/>
        </a:p>
      </dgm:t>
    </dgm:pt>
    <dgm:pt modelId="{3AD9A4C2-06B7-453C-B193-C6D4E9C8F3C7}" type="parTrans" cxnId="{5D53C356-A90B-47F0-9DCA-5763370DEB0E}">
      <dgm:prSet/>
      <dgm:spPr/>
      <dgm:t>
        <a:bodyPr/>
        <a:lstStyle/>
        <a:p>
          <a:endParaRPr lang="cs-CZ"/>
        </a:p>
      </dgm:t>
    </dgm:pt>
    <dgm:pt modelId="{27595B5F-6A1A-44E7-8E0B-3462FD8A9502}" type="sibTrans" cxnId="{5D53C356-A90B-47F0-9DCA-5763370DEB0E}">
      <dgm:prSet/>
      <dgm:spPr/>
      <dgm:t>
        <a:bodyPr/>
        <a:lstStyle/>
        <a:p>
          <a:endParaRPr lang="cs-CZ"/>
        </a:p>
      </dgm:t>
    </dgm:pt>
    <dgm:pt modelId="{DF057811-21A3-4E38-9C85-68E6E51F979A}">
      <dgm:prSet phldrT="[Text]"/>
      <dgm:spPr/>
      <dgm:t>
        <a:bodyPr/>
        <a:lstStyle/>
        <a:p>
          <a:r>
            <a:rPr lang="cs-CZ" dirty="0" err="1" smtClean="0"/>
            <a:t>Čerešně</a:t>
          </a:r>
          <a:endParaRPr lang="cs-CZ" dirty="0"/>
        </a:p>
      </dgm:t>
    </dgm:pt>
    <dgm:pt modelId="{C8C82099-3B14-4321-B89B-C069C902CEA6}" type="parTrans" cxnId="{A5C5F263-4689-467E-9162-C9F120783A01}">
      <dgm:prSet/>
      <dgm:spPr/>
      <dgm:t>
        <a:bodyPr/>
        <a:lstStyle/>
        <a:p>
          <a:endParaRPr lang="cs-CZ"/>
        </a:p>
      </dgm:t>
    </dgm:pt>
    <dgm:pt modelId="{8FDE0774-DB85-499B-96F7-D36DB7F7604E}" type="sibTrans" cxnId="{A5C5F263-4689-467E-9162-C9F120783A01}">
      <dgm:prSet/>
      <dgm:spPr/>
      <dgm:t>
        <a:bodyPr/>
        <a:lstStyle/>
        <a:p>
          <a:endParaRPr lang="cs-CZ"/>
        </a:p>
      </dgm:t>
    </dgm:pt>
    <dgm:pt modelId="{7D7DFD67-F143-4FF8-B64D-073BF9D9C307}">
      <dgm:prSet phldrT="[Text]"/>
      <dgm:spPr/>
      <dgm:t>
        <a:bodyPr/>
        <a:lstStyle/>
        <a:p>
          <a:r>
            <a:rPr lang="cs-CZ" dirty="0" smtClean="0"/>
            <a:t>Levandulová</a:t>
          </a:r>
          <a:endParaRPr lang="cs-CZ" dirty="0"/>
        </a:p>
      </dgm:t>
    </dgm:pt>
    <dgm:pt modelId="{577FE8C2-21C4-4C2F-AA66-CF9419FFA2A2}" type="parTrans" cxnId="{4D506CA9-6344-4B8D-A294-415C80D8C593}">
      <dgm:prSet/>
      <dgm:spPr/>
      <dgm:t>
        <a:bodyPr/>
        <a:lstStyle/>
        <a:p>
          <a:endParaRPr lang="cs-CZ"/>
        </a:p>
      </dgm:t>
    </dgm:pt>
    <dgm:pt modelId="{9B90A549-04CF-409F-9FF0-8A652CC7F2D9}" type="sibTrans" cxnId="{4D506CA9-6344-4B8D-A294-415C80D8C593}">
      <dgm:prSet/>
      <dgm:spPr/>
      <dgm:t>
        <a:bodyPr/>
        <a:lstStyle/>
        <a:p>
          <a:endParaRPr lang="cs-CZ"/>
        </a:p>
      </dgm:t>
    </dgm:pt>
    <dgm:pt modelId="{52F45337-E969-4233-9DBD-03E690E25329}" type="pres">
      <dgm:prSet presAssocID="{4A00EE95-955C-4EA1-9ACC-ECC8EDEA91DB}" presName="Name0" presStyleCnt="0">
        <dgm:presLayoutVars>
          <dgm:chMax val="7"/>
          <dgm:dir/>
          <dgm:resizeHandles val="exact"/>
        </dgm:presLayoutVars>
      </dgm:prSet>
      <dgm:spPr/>
    </dgm:pt>
    <dgm:pt modelId="{A46F9E8C-593C-47A5-B8B0-4AB41EEBEA99}" type="pres">
      <dgm:prSet presAssocID="{4A00EE95-955C-4EA1-9ACC-ECC8EDEA91DB}" presName="ellipse1" presStyleLbl="vennNode1" presStyleIdx="0" presStyleCnt="3" custScaleX="111810" custScaleY="85878" custLinFactNeighborX="-50937" custLinFactNeighborY="706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31B161-335C-49F3-B46E-4A0EEE102DAA}" type="pres">
      <dgm:prSet presAssocID="{4A00EE95-955C-4EA1-9ACC-ECC8EDEA91DB}" presName="ellipse2" presStyleLbl="vennNode1" presStyleIdx="1" presStyleCnt="3" custScaleX="1403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DD878D-8A93-424F-9F27-34F476099942}" type="pres">
      <dgm:prSet presAssocID="{4A00EE95-955C-4EA1-9ACC-ECC8EDEA91DB}" presName="ellipse3" presStyleLbl="vennNode1" presStyleIdx="2" presStyleCnt="3" custScaleX="130107" custScaleY="10475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2A4D50E-D9FE-4FBC-A521-CF8A581F1814}" type="presOf" srcId="{DF057811-21A3-4E38-9C85-68E6E51F979A}" destId="{A931B161-335C-49F3-B46E-4A0EEE102DAA}" srcOrd="0" destOrd="0" presId="urn:microsoft.com/office/officeart/2005/8/layout/rings+Icon"/>
    <dgm:cxn modelId="{9CE29D4A-B49B-4FDE-A2E2-006041274448}" type="presOf" srcId="{57CF30CB-FED5-4C9F-A020-39AEB6F04CA6}" destId="{A46F9E8C-593C-47A5-B8B0-4AB41EEBEA99}" srcOrd="0" destOrd="0" presId="urn:microsoft.com/office/officeart/2005/8/layout/rings+Icon"/>
    <dgm:cxn modelId="{A5C5F263-4689-467E-9162-C9F120783A01}" srcId="{4A00EE95-955C-4EA1-9ACC-ECC8EDEA91DB}" destId="{DF057811-21A3-4E38-9C85-68E6E51F979A}" srcOrd="1" destOrd="0" parTransId="{C8C82099-3B14-4321-B89B-C069C902CEA6}" sibTransId="{8FDE0774-DB85-499B-96F7-D36DB7F7604E}"/>
    <dgm:cxn modelId="{7DCAE9DF-0D61-4038-AA78-2D1D7EA52D0D}" type="presOf" srcId="{7D7DFD67-F143-4FF8-B64D-073BF9D9C307}" destId="{88DD878D-8A93-424F-9F27-34F476099942}" srcOrd="0" destOrd="0" presId="urn:microsoft.com/office/officeart/2005/8/layout/rings+Icon"/>
    <dgm:cxn modelId="{5D53C356-A90B-47F0-9DCA-5763370DEB0E}" srcId="{4A00EE95-955C-4EA1-9ACC-ECC8EDEA91DB}" destId="{57CF30CB-FED5-4C9F-A020-39AEB6F04CA6}" srcOrd="0" destOrd="0" parTransId="{3AD9A4C2-06B7-453C-B193-C6D4E9C8F3C7}" sibTransId="{27595B5F-6A1A-44E7-8E0B-3462FD8A9502}"/>
    <dgm:cxn modelId="{4D506CA9-6344-4B8D-A294-415C80D8C593}" srcId="{4A00EE95-955C-4EA1-9ACC-ECC8EDEA91DB}" destId="{7D7DFD67-F143-4FF8-B64D-073BF9D9C307}" srcOrd="2" destOrd="0" parTransId="{577FE8C2-21C4-4C2F-AA66-CF9419FFA2A2}" sibTransId="{9B90A549-04CF-409F-9FF0-8A652CC7F2D9}"/>
    <dgm:cxn modelId="{4A45D456-1DF9-4640-B1D3-24EFDFEA36F1}" type="presOf" srcId="{4A00EE95-955C-4EA1-9ACC-ECC8EDEA91DB}" destId="{52F45337-E969-4233-9DBD-03E690E25329}" srcOrd="0" destOrd="0" presId="urn:microsoft.com/office/officeart/2005/8/layout/rings+Icon"/>
    <dgm:cxn modelId="{4E01548C-0CB9-480C-9FB7-18D82FBC6EDE}" type="presParOf" srcId="{52F45337-E969-4233-9DBD-03E690E25329}" destId="{A46F9E8C-593C-47A5-B8B0-4AB41EEBEA99}" srcOrd="0" destOrd="0" presId="urn:microsoft.com/office/officeart/2005/8/layout/rings+Icon"/>
    <dgm:cxn modelId="{19247E97-A481-4AA0-BFB1-60848852DDC3}" type="presParOf" srcId="{52F45337-E969-4233-9DBD-03E690E25329}" destId="{A931B161-335C-49F3-B46E-4A0EEE102DAA}" srcOrd="1" destOrd="0" presId="urn:microsoft.com/office/officeart/2005/8/layout/rings+Icon"/>
    <dgm:cxn modelId="{890EF803-E2B9-4082-AE47-5C6B4EEEE663}" type="presParOf" srcId="{52F45337-E969-4233-9DBD-03E690E25329}" destId="{88DD878D-8A93-424F-9F27-34F476099942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VY_12_INOVACE_14_ H. Hegerová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Hudební výchova na 2.stupni ZŠ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H. Hegerová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5517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502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909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132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760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8386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3101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269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1742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3578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896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273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2132431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8.ročník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627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4769500"/>
          </a:xfrm>
        </p:spPr>
        <p:txBody>
          <a:bodyPr/>
          <a:lstStyle/>
          <a:p>
            <a:r>
              <a:rPr lang="cs-CZ" sz="6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66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332656"/>
            <a:ext cx="820891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60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H  E  G  E  R  O  V  Á</a:t>
            </a:r>
          </a:p>
          <a:p>
            <a:endParaRPr lang="cs-CZ" sz="6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H  A  N  A</a:t>
            </a:r>
          </a:p>
          <a:p>
            <a:endParaRPr lang="cs-CZ" sz="60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36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vlastním jménem Carmen Farkašová</a:t>
            </a:r>
          </a:p>
          <a:p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121719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9433048" cy="6669360"/>
          </a:xfrm>
        </p:spPr>
        <p:txBody>
          <a:bodyPr/>
          <a:lstStyle/>
          <a:p>
            <a:r>
              <a:rPr lang="cs-CZ" sz="60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5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484784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Narodila se 20.10.1931</a:t>
            </a:r>
          </a:p>
          <a:p>
            <a:endParaRPr lang="cs-CZ" sz="60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v  Bratislavě</a:t>
            </a:r>
          </a:p>
          <a:p>
            <a:r>
              <a:rPr lang="cs-CZ" sz="60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85180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568952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pěvačka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herečka</a:t>
            </a: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rálovna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československého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šansonu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</a:t>
            </a: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22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56895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 e r e č k a</a:t>
            </a:r>
          </a:p>
          <a:p>
            <a:endParaRPr lang="cs-CZ" sz="60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Dobře placená procházka</a:t>
            </a: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(v divadle Semafor)</a:t>
            </a:r>
          </a:p>
          <a:p>
            <a:endParaRPr lang="cs-CZ" sz="5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Kdyby tisíc klarinetů -film</a:t>
            </a:r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05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620688"/>
            <a:ext cx="554447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 p ě v a č k a</a:t>
            </a:r>
          </a:p>
          <a:p>
            <a:r>
              <a:rPr lang="cs-CZ" sz="36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nejznámější písničky</a:t>
            </a:r>
          </a:p>
          <a:p>
            <a:endParaRPr lang="cs-CZ" sz="6000" b="1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09425667"/>
              </p:ext>
            </p:extLst>
          </p:nvPr>
        </p:nvGraphicFramePr>
        <p:xfrm>
          <a:off x="1115616" y="1916832"/>
          <a:ext cx="662473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69634980"/>
              </p:ext>
            </p:extLst>
          </p:nvPr>
        </p:nvGraphicFramePr>
        <p:xfrm>
          <a:off x="395536" y="2709212"/>
          <a:ext cx="7920880" cy="3816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920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08720"/>
            <a:ext cx="7045455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Vystupovala v divadle:</a:t>
            </a: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Rokoko</a:t>
            </a:r>
          </a:p>
          <a:p>
            <a:endParaRPr lang="cs-CZ" sz="5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        Semafor</a:t>
            </a: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6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7"/>
            <a:ext cx="763284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Obrovský úspěch</a:t>
            </a: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-v pařížské Olympii</a:t>
            </a:r>
          </a:p>
          <a:p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v roce 1967</a:t>
            </a:r>
          </a:p>
          <a:p>
            <a:endParaRPr lang="cs-CZ" sz="5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685800" indent="-685800">
              <a:buFontTx/>
              <a:buChar char="-"/>
            </a:pP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světové</a:t>
            </a:r>
          </a:p>
          <a:p>
            <a:r>
              <a:rPr lang="cs-CZ" sz="5400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výstavě v Montrealu.</a:t>
            </a:r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88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88640"/>
            <a:ext cx="7560841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 E S T</a:t>
            </a:r>
          </a:p>
          <a:p>
            <a:endParaRPr lang="cs-CZ" sz="4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</a:pP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 kterém městě se narodila </a:t>
            </a:r>
            <a:r>
              <a:rPr lang="cs-CZ" sz="44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H.Hegerová</a:t>
            </a: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  Jaká je její profese?</a:t>
            </a:r>
          </a:p>
          <a:p>
            <a:pPr marL="571500" indent="-571500">
              <a:buFontTx/>
              <a:buChar char="-"/>
            </a:pP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Ve kterých divadlech hrála?</a:t>
            </a:r>
          </a:p>
          <a:p>
            <a:pPr marL="571500" indent="-571500">
              <a:buFontTx/>
              <a:buChar char="-"/>
            </a:pPr>
            <a:r>
              <a:rPr lang="cs-CZ" sz="44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 jakém filmu ji můžete vidět?</a:t>
            </a:r>
          </a:p>
          <a:p>
            <a:endParaRPr lang="cs-CZ" sz="4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44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</a:pPr>
            <a:endParaRPr lang="cs-CZ" sz="44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30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22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214</Words>
  <Application>Microsoft Office PowerPoint</Application>
  <PresentationFormat>Předvádění na obrazovce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Spring</vt:lpstr>
      <vt:lpstr>Motiv systému Office</vt:lpstr>
      <vt:lpstr>Prezentace aplikace PowerPoint</vt:lpstr>
      <vt:lpstr>Anotace</vt:lpstr>
      <vt:lpstr> 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39</cp:revision>
  <dcterms:created xsi:type="dcterms:W3CDTF">2011-08-21T15:31:45Z</dcterms:created>
  <dcterms:modified xsi:type="dcterms:W3CDTF">2012-06-15T16:58:07Z</dcterms:modified>
</cp:coreProperties>
</file>