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</p:sldMasterIdLst>
  <p:notesMasterIdLst>
    <p:notesMasterId r:id="rId11"/>
  </p:notesMasterIdLst>
  <p:sldIdLst>
    <p:sldId id="256" r:id="rId3"/>
    <p:sldId id="264" r:id="rId4"/>
    <p:sldId id="257" r:id="rId5"/>
    <p:sldId id="258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Eva </a:t>
          </a:r>
          <a:r>
            <a:rPr lang="cs-CZ" dirty="0" err="1" smtClean="0"/>
            <a:t>Konopová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VY_12_INOVACE_15_Louis Armstrong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</a:t>
          </a:r>
          <a:r>
            <a:rPr lang="cs-CZ" smtClean="0"/>
            <a:t>Louis Armstrong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Hudební výchova na 2. stupni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Eva </a:t>
          </a:r>
          <a:r>
            <a:rPr lang="cs-CZ" sz="1400" kern="1200" dirty="0" err="1" smtClean="0"/>
            <a:t>Konopová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VY_12_INOVACE_15_Louis Armstrong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Hudební výchova na 2. stupni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</a:t>
          </a:r>
          <a:r>
            <a:rPr lang="cs-CZ" sz="1400" kern="1200" smtClean="0"/>
            <a:t>Louis Armstrong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4079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56295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6025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17593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2332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93669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40502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84932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282952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1573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1011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7075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82665288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 8.ročník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na interaktivní tabuli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Pomůcky: učebnice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Inovace – materiál vybízí děti k aktivitě (motivace, aktivita) 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slouží k procvičení paměti a podporuje aktivní zopakování učiva s pomocí interaktivní tabule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5843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412776"/>
            <a:ext cx="42030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6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66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1520" y="332657"/>
            <a:ext cx="8892480" cy="1228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cs-CZ" sz="6600" b="1" dirty="0" smtClean="0">
                <a:latin typeface="Arial" pitchFamily="34" charset="0"/>
                <a:cs typeface="Arial" pitchFamily="34" charset="0"/>
              </a:rPr>
              <a:t>Louis </a:t>
            </a:r>
          </a:p>
          <a:p>
            <a:r>
              <a:rPr lang="cs-CZ" sz="6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6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600" b="1" dirty="0" smtClean="0">
                <a:latin typeface="Arial" pitchFamily="34" charset="0"/>
                <a:cs typeface="Arial" pitchFamily="34" charset="0"/>
              </a:rPr>
              <a:t>  A R M S T R O N G</a:t>
            </a:r>
          </a:p>
          <a:p>
            <a:endParaRPr lang="cs-CZ" sz="6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        </a:t>
            </a:r>
            <a:r>
              <a:rPr lang="cs-CZ" sz="6600" dirty="0" smtClean="0">
                <a:latin typeface="Arial" pitchFamily="34" charset="0"/>
                <a:cs typeface="Arial" pitchFamily="34" charset="0"/>
              </a:rPr>
              <a:t>1901 - 1971</a:t>
            </a:r>
          </a:p>
          <a:p>
            <a:r>
              <a:rPr lang="cs-CZ" sz="6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600" b="1" dirty="0" smtClean="0">
                <a:latin typeface="Arial" pitchFamily="34" charset="0"/>
                <a:cs typeface="Arial" pitchFamily="34" charset="0"/>
              </a:rPr>
              <a:t>     </a:t>
            </a:r>
          </a:p>
          <a:p>
            <a:r>
              <a:rPr lang="cs-CZ" sz="6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600" b="1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        </a:t>
            </a:r>
          </a:p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          </a:t>
            </a:r>
          </a:p>
          <a:p>
            <a:r>
              <a:rPr lang="cs-CZ" sz="6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600" b="1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r>
              <a:rPr lang="cs-CZ" sz="6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600" b="1" dirty="0" smtClean="0">
                <a:latin typeface="Arial" pitchFamily="34" charset="0"/>
                <a:cs typeface="Arial" pitchFamily="34" charset="0"/>
              </a:rPr>
              <a:t>          </a:t>
            </a:r>
          </a:p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    </a:t>
            </a:r>
            <a:endParaRPr lang="cs-CZ" sz="6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3115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700808"/>
            <a:ext cx="478406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řezdívaný </a:t>
            </a: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7200" b="1" dirty="0" smtClean="0">
                <a:latin typeface="Arial" pitchFamily="34" charset="0"/>
                <a:cs typeface="Arial" pitchFamily="34" charset="0"/>
              </a:rPr>
              <a:t>SATCHMO</a:t>
            </a:r>
            <a:endParaRPr lang="cs-CZ" sz="7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Konopová\AppData\Local\Microsoft\Windows\Temporary Internet Files\Content.IE5\K0O7W0UI\MP90040367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87624">
            <a:off x="5596251" y="2324470"/>
            <a:ext cx="2844000" cy="1897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4273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50949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a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merický jazzový</a:t>
            </a: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trumpetista</a:t>
            </a: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zpěvák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C:\Users\Konopová\AppData\Local\Microsoft\Windows\Temporary Internet Files\Content.IE5\S7687CZ2\MC9004125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96618">
            <a:off x="4619690" y="3823573"/>
            <a:ext cx="3869267" cy="1578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0517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908720"/>
            <a:ext cx="91464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Nejznámější písničky</a:t>
            </a:r>
          </a:p>
          <a:p>
            <a:endParaRPr lang="cs-CZ" sz="6000" dirty="0">
              <a:latin typeface="Arial" pitchFamily="34" charset="0"/>
              <a:cs typeface="Arial" pitchFamily="34" charset="0"/>
            </a:endParaRPr>
          </a:p>
          <a:p>
            <a:r>
              <a:rPr lang="cs-CZ" sz="6000" smtClean="0">
                <a:latin typeface="Arial" pitchFamily="34" charset="0"/>
                <a:cs typeface="Arial" pitchFamily="34" charset="0"/>
              </a:rPr>
              <a:t>Hallo</a:t>
            </a:r>
            <a:r>
              <a:rPr lang="cs-CZ" sz="6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dirty="0" smtClean="0">
                <a:latin typeface="Arial" pitchFamily="34" charset="0"/>
                <a:cs typeface="Arial" pitchFamily="34" charset="0"/>
              </a:rPr>
              <a:t>Dolly</a:t>
            </a:r>
          </a:p>
          <a:p>
            <a:r>
              <a:rPr lang="cs-CZ" sz="6000" dirty="0" err="1" smtClean="0">
                <a:latin typeface="Arial" pitchFamily="34" charset="0"/>
                <a:cs typeface="Arial" pitchFamily="34" charset="0"/>
              </a:rPr>
              <a:t>What</a:t>
            </a:r>
            <a:r>
              <a:rPr lang="cs-CZ" sz="60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6000" dirty="0" err="1">
                <a:latin typeface="Arial" pitchFamily="34" charset="0"/>
                <a:cs typeface="Arial" pitchFamily="34" charset="0"/>
              </a:rPr>
              <a:t>w</a:t>
            </a:r>
            <a:r>
              <a:rPr lang="cs-CZ" sz="6000" dirty="0" err="1" smtClean="0">
                <a:latin typeface="Arial" pitchFamily="34" charset="0"/>
                <a:cs typeface="Arial" pitchFamily="34" charset="0"/>
              </a:rPr>
              <a:t>onderful</a:t>
            </a:r>
            <a:r>
              <a:rPr lang="cs-CZ" sz="6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dirty="0" err="1" smtClean="0">
                <a:latin typeface="Arial" pitchFamily="34" charset="0"/>
                <a:cs typeface="Arial" pitchFamily="34" charset="0"/>
              </a:rPr>
              <a:t>World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523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20688"/>
            <a:ext cx="9036496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       T  E  S  T</a:t>
            </a:r>
          </a:p>
          <a:p>
            <a:r>
              <a:rPr lang="cs-CZ" sz="48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-jaké národnosti je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L.Armstrong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-jakou získal přezdívku</a:t>
            </a:r>
          </a:p>
          <a:p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 -na jaký hudební nástroj hrál</a:t>
            </a:r>
          </a:p>
          <a:p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-v jakém žil století </a:t>
            </a:r>
            <a:endParaRPr lang="cs-CZ" sz="4000" dirty="0">
              <a:latin typeface="Arial" pitchFamily="34" charset="0"/>
              <a:cs typeface="Arial" pitchFamily="34" charset="0"/>
            </a:endParaRP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780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2008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334</TotalTime>
  <Words>154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Cesta</vt:lpstr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Vaše jméno</cp:lastModifiedBy>
  <cp:revision>39</cp:revision>
  <dcterms:created xsi:type="dcterms:W3CDTF">2011-08-21T15:31:45Z</dcterms:created>
  <dcterms:modified xsi:type="dcterms:W3CDTF">2012-07-28T19:14:39Z</dcterms:modified>
</cp:coreProperties>
</file>