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8" r:id="rId3"/>
    <p:sldId id="269" r:id="rId4"/>
    <p:sldId id="256" r:id="rId5"/>
    <p:sldId id="257" r:id="rId6"/>
    <p:sldId id="260" r:id="rId7"/>
    <p:sldId id="271" r:id="rId8"/>
    <p:sldId id="263" r:id="rId9"/>
    <p:sldId id="264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VY_32_INOVACE_01_Pink </a:t>
          </a:r>
          <a:r>
            <a:rPr lang="cs-CZ" dirty="0" err="1" smtClean="0"/>
            <a:t>Floyd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Pink </a:t>
          </a:r>
          <a:r>
            <a:rPr lang="cs-CZ" dirty="0" err="1" smtClean="0"/>
            <a:t>Floyd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743DC4C3-F655-4842-BEF8-2DB3474FA695}" type="presOf" srcId="{EBC41103-E2E5-4D48-9B4B-425520D3D098}" destId="{50C2F88D-8688-44C2-A854-691F34009D3B}" srcOrd="0" destOrd="0" presId="urn:microsoft.com/office/officeart/2005/8/layout/target3"/>
    <dgm:cxn modelId="{8F67779D-D31D-47B9-A6A7-7A23990DCF06}" type="presOf" srcId="{FBBFC3EA-9D9D-4F3A-BEA6-9C2C0E46BF20}" destId="{832BF48F-0145-4429-9E02-8FCA946CCE9E}" srcOrd="1" destOrd="0" presId="urn:microsoft.com/office/officeart/2005/8/layout/target3"/>
    <dgm:cxn modelId="{51843DD0-509A-4592-853E-31A77101101E}" type="presOf" srcId="{019433A1-1324-4DE1-9E6F-32B851095F74}" destId="{A3817367-F2BC-482F-8832-FA00B51DCCF3}" srcOrd="0" destOrd="0" presId="urn:microsoft.com/office/officeart/2005/8/layout/target3"/>
    <dgm:cxn modelId="{A2EF2A59-46CC-4DDB-B90B-417830C61D17}" type="presOf" srcId="{FBBFC3EA-9D9D-4F3A-BEA6-9C2C0E46BF20}" destId="{643EA938-EDE0-4533-ACCC-D2BD6F3A527C}" srcOrd="0" destOrd="0" presId="urn:microsoft.com/office/officeart/2005/8/layout/target3"/>
    <dgm:cxn modelId="{7C04352B-AE5F-4AA8-AB55-4D376BCD5E20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6B4E572-7470-4CB4-B758-1118AB4AB0F1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2382E5E-3E3A-4EFD-B079-6E4BADD84F42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5C88DC9-2D65-4A7A-B5F0-17748158A9F2}" type="presOf" srcId="{445C7998-7549-48B0-BD68-D4F0167F02E5}" destId="{4D19AB04-24FA-40C2-B203-52AE3D15E171}" srcOrd="1" destOrd="0" presId="urn:microsoft.com/office/officeart/2005/8/layout/target3"/>
    <dgm:cxn modelId="{F0868B9E-6623-4481-9A12-333223F9D1B9}" type="presOf" srcId="{DAEA276B-ECF9-46F6-A7D3-4693B2D32BC4}" destId="{F69A1436-182C-465B-AD7F-FE48E0C090C1}" srcOrd="1" destOrd="0" presId="urn:microsoft.com/office/officeart/2005/8/layout/target3"/>
    <dgm:cxn modelId="{134CF154-91F4-41BC-9473-5FAF7419DF85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ADC6ADF5-0402-4F33-9987-FE061D259939}" type="presOf" srcId="{445C7998-7549-48B0-BD68-D4F0167F02E5}" destId="{BC35EE03-4121-4EF9-923D-7CB6D30D358D}" srcOrd="0" destOrd="0" presId="urn:microsoft.com/office/officeart/2005/8/layout/target3"/>
    <dgm:cxn modelId="{599A686A-7DE3-4082-A7DD-CDB64C89DCFA}" type="presOf" srcId="{39F8B381-5807-488E-AC22-73DD4140ED4A}" destId="{71045F8C-00FA-488E-A7BD-E2E6753D979D}" srcOrd="0" destOrd="0" presId="urn:microsoft.com/office/officeart/2005/8/layout/target3"/>
    <dgm:cxn modelId="{A58A2186-6A95-41F7-A49E-CE3628E40A92}" type="presOf" srcId="{C73C7642-F245-4585-8F88-243F9FAEF6CA}" destId="{AA41A67C-3D3F-4AE9-9E0F-5D7F7BB2E741}" srcOrd="1" destOrd="0" presId="urn:microsoft.com/office/officeart/2005/8/layout/target3"/>
    <dgm:cxn modelId="{05B66C92-6E90-4D68-8578-2B63CD2E0259}" type="presParOf" srcId="{71045F8C-00FA-488E-A7BD-E2E6753D979D}" destId="{3577EC6B-C980-4F34-8C69-4365E7B8FC8C}" srcOrd="0" destOrd="0" presId="urn:microsoft.com/office/officeart/2005/8/layout/target3"/>
    <dgm:cxn modelId="{388E6E8A-E007-4762-8E90-A0014B3B0B1C}" type="presParOf" srcId="{71045F8C-00FA-488E-A7BD-E2E6753D979D}" destId="{6940EB87-DC1D-4BC3-9408-9AC2E1FFC039}" srcOrd="1" destOrd="0" presId="urn:microsoft.com/office/officeart/2005/8/layout/target3"/>
    <dgm:cxn modelId="{E4614E27-4374-4195-B9AD-F36BE9E81E87}" type="presParOf" srcId="{71045F8C-00FA-488E-A7BD-E2E6753D979D}" destId="{BC35EE03-4121-4EF9-923D-7CB6D30D358D}" srcOrd="2" destOrd="0" presId="urn:microsoft.com/office/officeart/2005/8/layout/target3"/>
    <dgm:cxn modelId="{244F8578-2189-41E1-A008-B9A3D56CD865}" type="presParOf" srcId="{71045F8C-00FA-488E-A7BD-E2E6753D979D}" destId="{C95EEA27-3CBF-4645-A92D-9D8AF5C1CBFC}" srcOrd="3" destOrd="0" presId="urn:microsoft.com/office/officeart/2005/8/layout/target3"/>
    <dgm:cxn modelId="{EEA47DE0-45CD-4FC5-9F10-523EC3741BDB}" type="presParOf" srcId="{71045F8C-00FA-488E-A7BD-E2E6753D979D}" destId="{851BB866-B6AE-4566-893F-4C635BA974FC}" srcOrd="4" destOrd="0" presId="urn:microsoft.com/office/officeart/2005/8/layout/target3"/>
    <dgm:cxn modelId="{5B4F353E-6C66-4406-98B6-81E888BA3F88}" type="presParOf" srcId="{71045F8C-00FA-488E-A7BD-E2E6753D979D}" destId="{643EA938-EDE0-4533-ACCC-D2BD6F3A527C}" srcOrd="5" destOrd="0" presId="urn:microsoft.com/office/officeart/2005/8/layout/target3"/>
    <dgm:cxn modelId="{8304A869-B9E6-40D6-ACBB-ED5C0CFAFC0D}" type="presParOf" srcId="{71045F8C-00FA-488E-A7BD-E2E6753D979D}" destId="{92F31B18-D66D-4CC7-89B9-378928DE877D}" srcOrd="6" destOrd="0" presId="urn:microsoft.com/office/officeart/2005/8/layout/target3"/>
    <dgm:cxn modelId="{5E8A2222-045A-406B-8630-7DB426ADDEB5}" type="presParOf" srcId="{71045F8C-00FA-488E-A7BD-E2E6753D979D}" destId="{902074E1-B931-4618-97F1-FADBE82E9C3C}" srcOrd="7" destOrd="0" presId="urn:microsoft.com/office/officeart/2005/8/layout/target3"/>
    <dgm:cxn modelId="{68AACD00-9DE6-4439-B64D-9334A51E7517}" type="presParOf" srcId="{71045F8C-00FA-488E-A7BD-E2E6753D979D}" destId="{A3817367-F2BC-482F-8832-FA00B51DCCF3}" srcOrd="8" destOrd="0" presId="urn:microsoft.com/office/officeart/2005/8/layout/target3"/>
    <dgm:cxn modelId="{A21AE576-B298-419C-9EB1-E6B63202B828}" type="presParOf" srcId="{71045F8C-00FA-488E-A7BD-E2E6753D979D}" destId="{626ABFF6-56C8-4386-B662-68EC364EED9D}" srcOrd="9" destOrd="0" presId="urn:microsoft.com/office/officeart/2005/8/layout/target3"/>
    <dgm:cxn modelId="{62980519-5782-46B9-A6C9-676508477D0B}" type="presParOf" srcId="{71045F8C-00FA-488E-A7BD-E2E6753D979D}" destId="{6DB11F1C-D028-4800-9625-6611CA9DE6D4}" srcOrd="10" destOrd="0" presId="urn:microsoft.com/office/officeart/2005/8/layout/target3"/>
    <dgm:cxn modelId="{917E0C2F-BA6A-4B49-9338-1A833B672F01}" type="presParOf" srcId="{71045F8C-00FA-488E-A7BD-E2E6753D979D}" destId="{CDED6FE3-AD8F-4ACC-B6B8-710EDDD97598}" srcOrd="11" destOrd="0" presId="urn:microsoft.com/office/officeart/2005/8/layout/target3"/>
    <dgm:cxn modelId="{C85F5CAB-5387-4626-8778-2628FBD2FE8C}" type="presParOf" srcId="{71045F8C-00FA-488E-A7BD-E2E6753D979D}" destId="{397AC6D7-84A6-4150-958F-83C92D9ACF38}" srcOrd="12" destOrd="0" presId="urn:microsoft.com/office/officeart/2005/8/layout/target3"/>
    <dgm:cxn modelId="{4B3390DA-8C22-4A59-8163-1C35FCFBA7A8}" type="presParOf" srcId="{71045F8C-00FA-488E-A7BD-E2E6753D979D}" destId="{D7419528-33A6-416D-9E64-B3F7915C5149}" srcOrd="13" destOrd="0" presId="urn:microsoft.com/office/officeart/2005/8/layout/target3"/>
    <dgm:cxn modelId="{8224EFA7-1EDD-4B6A-AB86-3E4AE54B01D6}" type="presParOf" srcId="{71045F8C-00FA-488E-A7BD-E2E6753D979D}" destId="{97289DF2-90F4-4EC2-A9FC-633B00BAB610}" srcOrd="14" destOrd="0" presId="urn:microsoft.com/office/officeart/2005/8/layout/target3"/>
    <dgm:cxn modelId="{7D44206B-34B5-40B4-B179-B9411E02F3C8}" type="presParOf" srcId="{71045F8C-00FA-488E-A7BD-E2E6753D979D}" destId="{234EBA9D-95B4-4C20-A84E-6F65F1085DC6}" srcOrd="15" destOrd="0" presId="urn:microsoft.com/office/officeart/2005/8/layout/target3"/>
    <dgm:cxn modelId="{12904598-88FD-4C2A-9BCC-2BD7113D9FF6}" type="presParOf" srcId="{71045F8C-00FA-488E-A7BD-E2E6753D979D}" destId="{12255512-213F-41DF-90A6-8B4CD74A2B52}" srcOrd="16" destOrd="0" presId="urn:microsoft.com/office/officeart/2005/8/layout/target3"/>
    <dgm:cxn modelId="{6D954C0C-D8B7-4879-A3FA-8CB86EA32EB4}" type="presParOf" srcId="{71045F8C-00FA-488E-A7BD-E2E6753D979D}" destId="{50C2F88D-8688-44C2-A854-691F34009D3B}" srcOrd="17" destOrd="0" presId="urn:microsoft.com/office/officeart/2005/8/layout/target3"/>
    <dgm:cxn modelId="{B632D4AD-6858-4FC2-889B-DF4481CCA3F8}" type="presParOf" srcId="{71045F8C-00FA-488E-A7BD-E2E6753D979D}" destId="{4D19AB04-24FA-40C2-B203-52AE3D15E171}" srcOrd="18" destOrd="0" presId="urn:microsoft.com/office/officeart/2005/8/layout/target3"/>
    <dgm:cxn modelId="{00378F86-5C5A-4555-9F86-ABAFCDB4ED12}" type="presParOf" srcId="{71045F8C-00FA-488E-A7BD-E2E6753D979D}" destId="{832BF48F-0145-4429-9E02-8FCA946CCE9E}" srcOrd="19" destOrd="0" presId="urn:microsoft.com/office/officeart/2005/8/layout/target3"/>
    <dgm:cxn modelId="{37816794-BA0E-4FB3-A911-A533B6825F59}" type="presParOf" srcId="{71045F8C-00FA-488E-A7BD-E2E6753D979D}" destId="{E7297F21-D4FD-4A41-AE58-814D01A6B5E7}" srcOrd="20" destOrd="0" presId="urn:microsoft.com/office/officeart/2005/8/layout/target3"/>
    <dgm:cxn modelId="{ED1338BF-E56F-4B96-BCDE-078508CE1592}" type="presParOf" srcId="{71045F8C-00FA-488E-A7BD-E2E6753D979D}" destId="{F69A1436-182C-465B-AD7F-FE48E0C090C1}" srcOrd="21" destOrd="0" presId="urn:microsoft.com/office/officeart/2005/8/layout/target3"/>
    <dgm:cxn modelId="{52D8DAE1-F5DB-49E9-8E71-F458A9314BD3}" type="presParOf" srcId="{71045F8C-00FA-488E-A7BD-E2E6753D979D}" destId="{AA41A67C-3D3F-4AE9-9E0F-5D7F7BB2E741}" srcOrd="22" destOrd="0" presId="urn:microsoft.com/office/officeart/2005/8/layout/target3"/>
    <dgm:cxn modelId="{93B2F083-54A2-4C6C-9BB8-A91C535092F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VY_32_INOVACE_01_Pink </a:t>
          </a:r>
          <a:r>
            <a:rPr lang="cs-CZ" sz="1400" kern="1200" dirty="0" err="1" smtClean="0"/>
            <a:t>Floyd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Pink </a:t>
          </a:r>
          <a:r>
            <a:rPr lang="cs-CZ" sz="1400" kern="1200" dirty="0" err="1" smtClean="0"/>
            <a:t>Floyd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79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484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36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520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445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406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518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373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935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73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02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50120-1A7D-428F-90EA-723ECEB4DE2A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BBA34-97CE-477F-A564-59463C0439D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9187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0999832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293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7799324"/>
              </p:ext>
            </p:extLst>
          </p:nvPr>
        </p:nvGraphicFramePr>
        <p:xfrm>
          <a:off x="1547664" y="1772816"/>
          <a:ext cx="6096000" cy="426285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opakování</a:t>
                      </a:r>
                      <a:endParaRPr lang="cs-CZ" dirty="0"/>
                    </a:p>
                  </a:txBody>
                  <a:tcPr/>
                </a:tc>
              </a:tr>
              <a:tr h="80708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CD</a:t>
                      </a:r>
                      <a:r>
                        <a:rPr lang="cs-CZ" baseline="0" dirty="0" smtClean="0"/>
                        <a:t> nahrávky, fix na tabuli, nástěnná tabule</a:t>
                      </a:r>
                      <a:endParaRPr lang="cs-CZ" dirty="0"/>
                    </a:p>
                  </a:txBody>
                  <a:tcPr/>
                </a:tc>
              </a:tr>
              <a:tr h="1498868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467595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4528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40161"/>
          </a:xfrm>
        </p:spPr>
        <p:txBody>
          <a:bodyPr>
            <a:normAutofit/>
          </a:bodyPr>
          <a:lstStyle/>
          <a:p>
            <a:r>
              <a:rPr lang="cs-CZ" sz="7200" dirty="0" smtClean="0"/>
              <a:t>Pink </a:t>
            </a:r>
            <a:r>
              <a:rPr lang="cs-CZ" sz="7200" dirty="0" err="1" smtClean="0"/>
              <a:t>Floyd</a:t>
            </a:r>
            <a:endParaRPr lang="cs-CZ" sz="7200" dirty="0"/>
          </a:p>
        </p:txBody>
      </p:sp>
      <p:pic>
        <p:nvPicPr>
          <p:cNvPr id="2050" name="Picture 2" descr="C:\Users\Dufková\AppData\Local\Microsoft\Windows\Temporary Internet Files\Content.IE5\S7687CZ2\MC9001742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285861" cy="433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 členové: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>
            <a:normAutofit fontScale="77500" lnSpcReduction="20000"/>
          </a:bodyPr>
          <a:lstStyle/>
          <a:p>
            <a:endParaRPr lang="cs-CZ" sz="4000" dirty="0" smtClean="0"/>
          </a:p>
          <a:p>
            <a:r>
              <a:rPr lang="cs-CZ" sz="4000" b="1" dirty="0" err="1" smtClean="0"/>
              <a:t>Syd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Barrett</a:t>
            </a:r>
            <a:r>
              <a:rPr lang="cs-CZ" sz="4000" b="1" dirty="0" smtClean="0"/>
              <a:t> </a:t>
            </a:r>
            <a:r>
              <a:rPr lang="cs-CZ" sz="4000" dirty="0" smtClean="0"/>
              <a:t>– kytara, zpěv, skupinu nejprve vede, v roce 1968 odchází, +2006</a:t>
            </a:r>
          </a:p>
          <a:p>
            <a:r>
              <a:rPr lang="cs-CZ" sz="4000" b="1" dirty="0" smtClean="0"/>
              <a:t>Nick </a:t>
            </a:r>
            <a:r>
              <a:rPr lang="cs-CZ" sz="4000" b="1" dirty="0" err="1" smtClean="0"/>
              <a:t>Mason</a:t>
            </a:r>
            <a:r>
              <a:rPr lang="cs-CZ" sz="4000" b="1" dirty="0" smtClean="0"/>
              <a:t> </a:t>
            </a:r>
            <a:r>
              <a:rPr lang="cs-CZ" sz="4000" dirty="0" smtClean="0"/>
              <a:t>- bicí</a:t>
            </a:r>
          </a:p>
          <a:p>
            <a:r>
              <a:rPr lang="cs-CZ" sz="4000" b="1" dirty="0" smtClean="0"/>
              <a:t>Roger </a:t>
            </a:r>
            <a:r>
              <a:rPr lang="cs-CZ" sz="4000" b="1" dirty="0" err="1" smtClean="0"/>
              <a:t>Waters</a:t>
            </a:r>
            <a:r>
              <a:rPr lang="cs-CZ" sz="4000" b="1" dirty="0" smtClean="0"/>
              <a:t> </a:t>
            </a:r>
            <a:r>
              <a:rPr lang="cs-CZ" sz="4000" dirty="0" smtClean="0"/>
              <a:t>– zpěvák, baskytarista, po </a:t>
            </a:r>
            <a:r>
              <a:rPr lang="cs-CZ" sz="4000" dirty="0" err="1" smtClean="0"/>
              <a:t>Barrettově</a:t>
            </a:r>
            <a:r>
              <a:rPr lang="cs-CZ" sz="4000" dirty="0" smtClean="0"/>
              <a:t> odchodu lídr skupiny, skladatel, odchází v roce 1985</a:t>
            </a:r>
          </a:p>
          <a:p>
            <a:r>
              <a:rPr lang="cs-CZ" sz="4000" b="1" dirty="0" err="1" smtClean="0"/>
              <a:t>Rick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Wright</a:t>
            </a:r>
            <a:r>
              <a:rPr lang="cs-CZ" sz="4000" b="1" dirty="0" smtClean="0"/>
              <a:t> </a:t>
            </a:r>
            <a:r>
              <a:rPr lang="cs-CZ" sz="4000" dirty="0" smtClean="0"/>
              <a:t>– klávesy, zemřel r. 2008</a:t>
            </a:r>
          </a:p>
          <a:p>
            <a:r>
              <a:rPr lang="cs-CZ" sz="4000" b="1" dirty="0"/>
              <a:t>David </a:t>
            </a:r>
            <a:r>
              <a:rPr lang="cs-CZ" sz="4000" b="1" dirty="0" err="1" smtClean="0"/>
              <a:t>Gilmour</a:t>
            </a:r>
            <a:r>
              <a:rPr lang="cs-CZ" sz="4000" b="1" dirty="0" smtClean="0"/>
              <a:t> </a:t>
            </a:r>
            <a:r>
              <a:rPr lang="cs-CZ" sz="4000" dirty="0" smtClean="0"/>
              <a:t>– nahrazuje </a:t>
            </a:r>
            <a:r>
              <a:rPr lang="cs-CZ" sz="4000" dirty="0" err="1" smtClean="0"/>
              <a:t>Barretta</a:t>
            </a:r>
            <a:endParaRPr lang="cs-CZ" sz="4000" dirty="0"/>
          </a:p>
          <a:p>
            <a:pPr marL="0" indent="0">
              <a:buNone/>
            </a:pPr>
            <a:endParaRPr lang="cs-CZ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3238"/>
            <a:ext cx="7467600" cy="1143000"/>
          </a:xfrm>
        </p:spPr>
        <p:txBody>
          <a:bodyPr/>
          <a:lstStyle/>
          <a:p>
            <a:r>
              <a:rPr lang="cs-CZ" sz="4800" dirty="0" smtClean="0"/>
              <a:t>Žánry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628800"/>
            <a:ext cx="7787208" cy="4248472"/>
          </a:xfrm>
        </p:spPr>
        <p:txBody>
          <a:bodyPr>
            <a:normAutofit lnSpcReduction="10000"/>
          </a:bodyPr>
          <a:lstStyle/>
          <a:p>
            <a:endParaRPr lang="cs-CZ" sz="4400" dirty="0" smtClean="0"/>
          </a:p>
          <a:p>
            <a:endParaRPr lang="cs-CZ" sz="4400" dirty="0"/>
          </a:p>
          <a:p>
            <a:r>
              <a:rPr lang="cs-CZ" sz="4400" dirty="0" smtClean="0"/>
              <a:t>art rock</a:t>
            </a:r>
          </a:p>
          <a:p>
            <a:r>
              <a:rPr lang="cs-CZ" sz="4400" dirty="0" smtClean="0"/>
              <a:t>progresivní rock</a:t>
            </a:r>
          </a:p>
          <a:p>
            <a:r>
              <a:rPr lang="cs-CZ" sz="4400" dirty="0" smtClean="0"/>
              <a:t>psychedelický rock </a:t>
            </a:r>
          </a:p>
          <a:p>
            <a:r>
              <a:rPr lang="cs-CZ" sz="4400" dirty="0" err="1" smtClean="0"/>
              <a:t>space</a:t>
            </a:r>
            <a:r>
              <a:rPr lang="cs-CZ" sz="4400" dirty="0" smtClean="0"/>
              <a:t> rock</a:t>
            </a:r>
            <a:endParaRPr lang="cs-CZ" sz="4400" dirty="0"/>
          </a:p>
        </p:txBody>
      </p:sp>
      <p:pic>
        <p:nvPicPr>
          <p:cNvPr id="3074" name="Picture 2" descr="C:\Users\Dufková\AppData\Local\Microsoft\Windows\Temporary Internet Files\Content.IE5\K0O7W0UI\MC9003520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6"/>
            <a:ext cx="3099293" cy="265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smtClean="0"/>
              <a:t>Charakteristika: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sz="3600" b="1" dirty="0"/>
              <a:t>J</a:t>
            </a:r>
            <a:r>
              <a:rPr lang="cs-CZ" sz="3600" b="1" dirty="0" smtClean="0"/>
              <a:t>edna </a:t>
            </a:r>
            <a:r>
              <a:rPr lang="cs-CZ" sz="3600" b="1" dirty="0"/>
              <a:t>z nejúspěšnějších a </a:t>
            </a:r>
            <a:r>
              <a:rPr lang="cs-CZ" sz="3600" b="1" dirty="0" smtClean="0"/>
              <a:t>     </a:t>
            </a:r>
          </a:p>
          <a:p>
            <a:pPr algn="ctr">
              <a:buNone/>
            </a:pPr>
            <a:r>
              <a:rPr lang="cs-CZ" sz="3600" b="1" dirty="0" smtClean="0"/>
              <a:t>nejvlivnějších </a:t>
            </a:r>
            <a:r>
              <a:rPr lang="cs-CZ" sz="3600" b="1" dirty="0"/>
              <a:t>skupin všech dob</a:t>
            </a:r>
            <a:endParaRPr lang="cs-CZ" sz="3600" b="1" u="sng" dirty="0" smtClean="0"/>
          </a:p>
          <a:p>
            <a:pPr algn="ctr">
              <a:buNone/>
            </a:pPr>
            <a:r>
              <a:rPr lang="cs-CZ" sz="3600" u="sng" dirty="0" smtClean="0"/>
              <a:t>Jsou známí díky: </a:t>
            </a:r>
          </a:p>
          <a:p>
            <a:pPr algn="ctr"/>
            <a:r>
              <a:rPr lang="cs-CZ" sz="3600" dirty="0" smtClean="0"/>
              <a:t>filosofickým textům			</a:t>
            </a:r>
          </a:p>
          <a:p>
            <a:pPr algn="ctr"/>
            <a:r>
              <a:rPr lang="cs-CZ" sz="3600" dirty="0" smtClean="0"/>
              <a:t>klasickým rockovým melodiím</a:t>
            </a:r>
          </a:p>
          <a:p>
            <a:pPr algn="ctr"/>
            <a:r>
              <a:rPr lang="cs-CZ" sz="3600" dirty="0" smtClean="0"/>
              <a:t>zvukovým experimentům</a:t>
            </a:r>
          </a:p>
          <a:p>
            <a:pPr algn="ctr"/>
            <a:r>
              <a:rPr lang="cs-CZ" sz="3600" dirty="0" smtClean="0"/>
              <a:t>inovativním obalům alb  </a:t>
            </a:r>
          </a:p>
          <a:p>
            <a:pPr algn="ctr"/>
            <a:r>
              <a:rPr lang="cs-CZ" sz="3600" dirty="0" smtClean="0"/>
              <a:t>propracovaným vystoupením.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4282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Historie: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224" cy="4873752"/>
          </a:xfrm>
        </p:spPr>
        <p:txBody>
          <a:bodyPr>
            <a:normAutofit fontScale="92500" lnSpcReduction="10000"/>
          </a:bodyPr>
          <a:lstStyle/>
          <a:p>
            <a:r>
              <a:rPr lang="cs-CZ" sz="3600" b="1" dirty="0" smtClean="0"/>
              <a:t>Vznik</a:t>
            </a:r>
            <a:r>
              <a:rPr lang="cs-CZ" sz="3600" dirty="0" smtClean="0"/>
              <a:t> v roce 1964 v Londýně.</a:t>
            </a:r>
          </a:p>
          <a:p>
            <a:r>
              <a:rPr lang="cs-CZ" sz="3600" b="1" dirty="0" smtClean="0"/>
              <a:t>Nejznámější alba: </a:t>
            </a:r>
            <a:r>
              <a:rPr lang="en-US" sz="3600" dirty="0" smtClean="0"/>
              <a:t>alba </a:t>
            </a:r>
            <a:r>
              <a:rPr lang="en-US" sz="3600" i="1" dirty="0" smtClean="0"/>
              <a:t>The</a:t>
            </a:r>
            <a:r>
              <a:rPr lang="en-US" sz="3600" dirty="0" smtClean="0"/>
              <a:t> </a:t>
            </a:r>
            <a:r>
              <a:rPr lang="en-US" sz="3600" i="1" dirty="0" smtClean="0"/>
              <a:t>Dark Side of the Moon</a:t>
            </a:r>
            <a:r>
              <a:rPr lang="cs-CZ" sz="3600" i="1" dirty="0" smtClean="0"/>
              <a:t> </a:t>
            </a:r>
            <a:r>
              <a:rPr lang="cs-CZ" sz="3600" dirty="0" smtClean="0"/>
              <a:t>(1973)</a:t>
            </a:r>
            <a:r>
              <a:rPr lang="en-US" sz="3600" dirty="0" smtClean="0"/>
              <a:t>, </a:t>
            </a:r>
            <a:r>
              <a:rPr lang="en-US" sz="3600" i="1" dirty="0" smtClean="0"/>
              <a:t>Wish You Were Here</a:t>
            </a:r>
            <a:r>
              <a:rPr lang="cs-CZ" sz="3600" i="1" dirty="0" smtClean="0"/>
              <a:t> </a:t>
            </a:r>
            <a:r>
              <a:rPr lang="cs-CZ" sz="3600" dirty="0" smtClean="0"/>
              <a:t>(1975)</a:t>
            </a:r>
            <a:r>
              <a:rPr lang="en-US" sz="3600" dirty="0" smtClean="0"/>
              <a:t> a </a:t>
            </a:r>
            <a:r>
              <a:rPr lang="en-US" sz="3600" dirty="0" err="1" smtClean="0"/>
              <a:t>rockov</a:t>
            </a:r>
            <a:r>
              <a:rPr lang="cs-CZ" sz="3600" dirty="0" smtClean="0"/>
              <a:t>á</a:t>
            </a:r>
            <a:r>
              <a:rPr lang="en-US" sz="3600" dirty="0" smtClean="0"/>
              <a:t> </a:t>
            </a:r>
            <a:r>
              <a:rPr lang="en-US" sz="3600" dirty="0" err="1" smtClean="0"/>
              <a:t>oper</a:t>
            </a:r>
            <a:r>
              <a:rPr lang="cs-CZ" sz="3600" dirty="0" smtClean="0"/>
              <a:t>a</a:t>
            </a:r>
            <a:r>
              <a:rPr lang="en-US" sz="3600" dirty="0" smtClean="0"/>
              <a:t> </a:t>
            </a:r>
            <a:r>
              <a:rPr lang="en-US" sz="3600" i="1" dirty="0" smtClean="0"/>
              <a:t>The Wall </a:t>
            </a:r>
            <a:r>
              <a:rPr lang="cs-CZ" sz="3600" dirty="0" smtClean="0"/>
              <a:t>(1979).</a:t>
            </a:r>
          </a:p>
          <a:p>
            <a:r>
              <a:rPr lang="cs-CZ" sz="3600" dirty="0" smtClean="0"/>
              <a:t>Aktivní činnost ukončili v roce 1995</a:t>
            </a:r>
            <a:r>
              <a:rPr lang="cs-CZ" sz="3600" dirty="0"/>
              <a:t> </a:t>
            </a:r>
            <a:r>
              <a:rPr lang="cs-CZ" sz="3600" dirty="0" smtClean="0"/>
              <a:t>(nikdy oficiálně neskončili)</a:t>
            </a:r>
          </a:p>
          <a:p>
            <a:r>
              <a:rPr lang="cs-CZ" sz="3600" dirty="0"/>
              <a:t>2. července 2005 si poprvé po 24 letech zahrál s kapelou i Roger </a:t>
            </a:r>
            <a:r>
              <a:rPr lang="cs-CZ" sz="3600" dirty="0" err="1" smtClean="0"/>
              <a:t>Waters</a:t>
            </a:r>
            <a:r>
              <a:rPr lang="cs-CZ" sz="3600" dirty="0" smtClean="0"/>
              <a:t> (Londýn, charitativní </a:t>
            </a:r>
            <a:r>
              <a:rPr lang="cs-CZ" sz="3600" dirty="0" smtClean="0"/>
              <a:t>koncert </a:t>
            </a:r>
            <a:r>
              <a:rPr lang="cs-CZ" sz="3600" dirty="0"/>
              <a:t>Live </a:t>
            </a:r>
            <a:r>
              <a:rPr lang="cs-CZ" sz="3600" dirty="0" smtClean="0"/>
              <a:t>8)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Opakování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Napiš alespoň 2 členy kapely							…………………..</a:t>
            </a:r>
          </a:p>
          <a:p>
            <a:pPr>
              <a:buNone/>
            </a:pPr>
            <a:r>
              <a:rPr lang="cs-CZ" sz="2800" dirty="0" smtClean="0"/>
              <a:t>						…………………..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sz="2800" dirty="0" smtClean="0"/>
              <a:t>Kdy byla kapela založena ? ……………….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sz="2800" dirty="0" smtClean="0"/>
              <a:t>Jaké album kapely znáš ? ……………………………………...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cs-CZ" sz="2800" dirty="0" smtClean="0"/>
              <a:t>Jaký žánr tato skupina hrála ? ………………………………………</a:t>
            </a:r>
          </a:p>
          <a:p>
            <a:pPr marL="457200" indent="-457200">
              <a:buFont typeface="+mj-lt"/>
              <a:buAutoNum type="arabicPeriod" startAt="2"/>
            </a:pPr>
            <a:endParaRPr lang="cs-CZ" sz="2800" dirty="0" smtClean="0"/>
          </a:p>
          <a:p>
            <a:pPr marL="457200" indent="-457200">
              <a:buFont typeface="+mj-lt"/>
              <a:buAutoNum type="arabicPeriod" startAt="2"/>
            </a:pPr>
            <a:endParaRPr lang="cs-CZ" sz="2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7103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</TotalTime>
  <Words>254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Arkýř</vt:lpstr>
      <vt:lpstr>Motiv systému Office</vt:lpstr>
      <vt:lpstr>Snímek 1</vt:lpstr>
      <vt:lpstr>Anotace</vt:lpstr>
      <vt:lpstr>Pink Floyd</vt:lpstr>
      <vt:lpstr> členové:</vt:lpstr>
      <vt:lpstr>Žánry</vt:lpstr>
      <vt:lpstr>Charakteristika:</vt:lpstr>
      <vt:lpstr>Historie:</vt:lpstr>
      <vt:lpstr>Opakování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Floyd</dc:title>
  <dc:creator>X</dc:creator>
  <cp:lastModifiedBy>Vaše jméno</cp:lastModifiedBy>
  <cp:revision>21</cp:revision>
  <dcterms:created xsi:type="dcterms:W3CDTF">2012-03-13T20:41:06Z</dcterms:created>
  <dcterms:modified xsi:type="dcterms:W3CDTF">2012-08-02T18:10:01Z</dcterms:modified>
</cp:coreProperties>
</file>