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6" r:id="rId3"/>
    <p:sldId id="267" r:id="rId4"/>
    <p:sldId id="262" r:id="rId5"/>
    <p:sldId id="269" r:id="rId6"/>
    <p:sldId id="259" r:id="rId7"/>
    <p:sldId id="260" r:id="rId8"/>
    <p:sldId id="263" r:id="rId9"/>
    <p:sldId id="264" r:id="rId10"/>
    <p:sldId id="261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5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VY_32_INOVACE_03_Rolling </a:t>
          </a:r>
          <a:r>
            <a:rPr lang="cs-CZ" dirty="0" err="1" smtClean="0"/>
            <a:t>Stones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 </a:t>
          </a:r>
          <a:r>
            <a:rPr lang="cs-CZ" dirty="0" err="1" smtClean="0"/>
            <a:t>Rolling</a:t>
          </a:r>
          <a:r>
            <a:rPr lang="cs-CZ" dirty="0" smtClean="0"/>
            <a:t> </a:t>
          </a:r>
          <a:r>
            <a:rPr lang="cs-CZ" smtClean="0"/>
            <a:t>Stones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C04C5A-E029-4969-8F2D-5EBEBC07F3AE}" type="presOf" srcId="{EBC41103-E2E5-4D48-9B4B-425520D3D098}" destId="{50C2F88D-8688-44C2-A854-691F34009D3B}" srcOrd="0" destOrd="0" presId="urn:microsoft.com/office/officeart/2005/8/layout/target3"/>
    <dgm:cxn modelId="{897BF922-8BA7-46B7-AAF6-D877000CB395}" type="presOf" srcId="{FBBFC3EA-9D9D-4F3A-BEA6-9C2C0E46BF20}" destId="{832BF48F-0145-4429-9E02-8FCA946CCE9E}" srcOrd="1" destOrd="0" presId="urn:microsoft.com/office/officeart/2005/8/layout/target3"/>
    <dgm:cxn modelId="{91663500-DE50-474B-AC2C-51CF2E144CE8}" type="presOf" srcId="{FBBFC3EA-9D9D-4F3A-BEA6-9C2C0E46BF20}" destId="{643EA938-EDE0-4533-ACCC-D2BD6F3A527C}" srcOrd="0" destOrd="0" presId="urn:microsoft.com/office/officeart/2005/8/layout/target3"/>
    <dgm:cxn modelId="{4718B8E3-E0BE-4EFF-B237-D80853300EAF}" type="presOf" srcId="{EBC41103-E2E5-4D48-9B4B-425520D3D098}" destId="{F969C235-9271-4D34-B740-D627A121CAD0}" srcOrd="1" destOrd="0" presId="urn:microsoft.com/office/officeart/2005/8/layout/target3"/>
    <dgm:cxn modelId="{BBAAB72E-3AC8-4CF1-8EDA-9367679A7924}" type="presOf" srcId="{445C7998-7549-48B0-BD68-D4F0167F02E5}" destId="{4D19AB04-24FA-40C2-B203-52AE3D15E171}" srcOrd="1" destOrd="0" presId="urn:microsoft.com/office/officeart/2005/8/layout/target3"/>
    <dgm:cxn modelId="{09432A35-ED16-4C9F-9FB8-1497C027ED2F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AC90A8C6-5A53-4448-94F2-423A4502363F}" type="presOf" srcId="{DAEA276B-ECF9-46F6-A7D3-4693B2D32BC4}" destId="{F69A1436-182C-465B-AD7F-FE48E0C090C1}" srcOrd="1" destOrd="0" presId="urn:microsoft.com/office/officeart/2005/8/layout/target3"/>
    <dgm:cxn modelId="{47370D82-7AB2-41BE-BD04-4EEC72E2E495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280CD39-0D96-4476-AA50-45F0854B2F85}" type="presOf" srcId="{DAEA276B-ECF9-46F6-A7D3-4693B2D32BC4}" destId="{CDED6FE3-AD8F-4ACC-B6B8-710EDDD97598}" srcOrd="0" destOrd="0" presId="urn:microsoft.com/office/officeart/2005/8/layout/target3"/>
    <dgm:cxn modelId="{6FD192F6-5FC7-48A2-A41A-F0C47EAFB948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4A02379-FE22-40E0-82B0-85BAB73C3A70}" type="presOf" srcId="{C73C7642-F245-4585-8F88-243F9FAEF6CA}" destId="{AA41A67C-3D3F-4AE9-9E0F-5D7F7BB2E741}" srcOrd="1" destOrd="0" presId="urn:microsoft.com/office/officeart/2005/8/layout/target3"/>
    <dgm:cxn modelId="{03E326E2-2B61-47E3-9917-C007051A294A}" type="presOf" srcId="{C73C7642-F245-4585-8F88-243F9FAEF6CA}" destId="{97289DF2-90F4-4EC2-A9FC-633B00BAB610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0A1BE10-F276-4D78-9C7B-242BB1689030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E6157BBA-43C5-47F5-AF19-66A7EC491166}" type="presParOf" srcId="{71045F8C-00FA-488E-A7BD-E2E6753D979D}" destId="{3577EC6B-C980-4F34-8C69-4365E7B8FC8C}" srcOrd="0" destOrd="0" presId="urn:microsoft.com/office/officeart/2005/8/layout/target3"/>
    <dgm:cxn modelId="{C48E83E5-5A09-4438-B095-350ABF97A743}" type="presParOf" srcId="{71045F8C-00FA-488E-A7BD-E2E6753D979D}" destId="{6940EB87-DC1D-4BC3-9408-9AC2E1FFC039}" srcOrd="1" destOrd="0" presId="urn:microsoft.com/office/officeart/2005/8/layout/target3"/>
    <dgm:cxn modelId="{2E1E8EC0-4F37-4205-8C04-70350328D9BD}" type="presParOf" srcId="{71045F8C-00FA-488E-A7BD-E2E6753D979D}" destId="{BC35EE03-4121-4EF9-923D-7CB6D30D358D}" srcOrd="2" destOrd="0" presId="urn:microsoft.com/office/officeart/2005/8/layout/target3"/>
    <dgm:cxn modelId="{33829DC0-81E4-4A16-A825-E65461ECBFCD}" type="presParOf" srcId="{71045F8C-00FA-488E-A7BD-E2E6753D979D}" destId="{C95EEA27-3CBF-4645-A92D-9D8AF5C1CBFC}" srcOrd="3" destOrd="0" presId="urn:microsoft.com/office/officeart/2005/8/layout/target3"/>
    <dgm:cxn modelId="{7FC6983D-325F-4D44-AFD3-C42591C67B36}" type="presParOf" srcId="{71045F8C-00FA-488E-A7BD-E2E6753D979D}" destId="{851BB866-B6AE-4566-893F-4C635BA974FC}" srcOrd="4" destOrd="0" presId="urn:microsoft.com/office/officeart/2005/8/layout/target3"/>
    <dgm:cxn modelId="{B2099828-5CC6-49C5-B64B-8068596837BD}" type="presParOf" srcId="{71045F8C-00FA-488E-A7BD-E2E6753D979D}" destId="{643EA938-EDE0-4533-ACCC-D2BD6F3A527C}" srcOrd="5" destOrd="0" presId="urn:microsoft.com/office/officeart/2005/8/layout/target3"/>
    <dgm:cxn modelId="{1B029798-1373-4BF2-A9EA-BD393BBDC38F}" type="presParOf" srcId="{71045F8C-00FA-488E-A7BD-E2E6753D979D}" destId="{92F31B18-D66D-4CC7-89B9-378928DE877D}" srcOrd="6" destOrd="0" presId="urn:microsoft.com/office/officeart/2005/8/layout/target3"/>
    <dgm:cxn modelId="{D2A1370F-AC35-41A9-85ED-73291AB6D991}" type="presParOf" srcId="{71045F8C-00FA-488E-A7BD-E2E6753D979D}" destId="{902074E1-B931-4618-97F1-FADBE82E9C3C}" srcOrd="7" destOrd="0" presId="urn:microsoft.com/office/officeart/2005/8/layout/target3"/>
    <dgm:cxn modelId="{DAE660CA-37A9-4345-8365-5D827EB26703}" type="presParOf" srcId="{71045F8C-00FA-488E-A7BD-E2E6753D979D}" destId="{A3817367-F2BC-482F-8832-FA00B51DCCF3}" srcOrd="8" destOrd="0" presId="urn:microsoft.com/office/officeart/2005/8/layout/target3"/>
    <dgm:cxn modelId="{014E3001-53C3-46DD-B2C2-A7E0F5BE8864}" type="presParOf" srcId="{71045F8C-00FA-488E-A7BD-E2E6753D979D}" destId="{626ABFF6-56C8-4386-B662-68EC364EED9D}" srcOrd="9" destOrd="0" presId="urn:microsoft.com/office/officeart/2005/8/layout/target3"/>
    <dgm:cxn modelId="{B4430F72-6EF7-439B-854F-F024E3CBEEA3}" type="presParOf" srcId="{71045F8C-00FA-488E-A7BD-E2E6753D979D}" destId="{6DB11F1C-D028-4800-9625-6611CA9DE6D4}" srcOrd="10" destOrd="0" presId="urn:microsoft.com/office/officeart/2005/8/layout/target3"/>
    <dgm:cxn modelId="{A642F11F-8ABF-4A91-8176-606F837E50BF}" type="presParOf" srcId="{71045F8C-00FA-488E-A7BD-E2E6753D979D}" destId="{CDED6FE3-AD8F-4ACC-B6B8-710EDDD97598}" srcOrd="11" destOrd="0" presId="urn:microsoft.com/office/officeart/2005/8/layout/target3"/>
    <dgm:cxn modelId="{1247F311-2ABE-4015-A6BB-CA1E79DAE233}" type="presParOf" srcId="{71045F8C-00FA-488E-A7BD-E2E6753D979D}" destId="{397AC6D7-84A6-4150-958F-83C92D9ACF38}" srcOrd="12" destOrd="0" presId="urn:microsoft.com/office/officeart/2005/8/layout/target3"/>
    <dgm:cxn modelId="{3052B087-76B0-4206-950B-DFC41724A715}" type="presParOf" srcId="{71045F8C-00FA-488E-A7BD-E2E6753D979D}" destId="{D7419528-33A6-416D-9E64-B3F7915C5149}" srcOrd="13" destOrd="0" presId="urn:microsoft.com/office/officeart/2005/8/layout/target3"/>
    <dgm:cxn modelId="{9B4B808B-32A7-4884-A84E-21CBA1DCD463}" type="presParOf" srcId="{71045F8C-00FA-488E-A7BD-E2E6753D979D}" destId="{97289DF2-90F4-4EC2-A9FC-633B00BAB610}" srcOrd="14" destOrd="0" presId="urn:microsoft.com/office/officeart/2005/8/layout/target3"/>
    <dgm:cxn modelId="{A324E7A0-BBDE-46B1-AE2E-DB02C2360E3C}" type="presParOf" srcId="{71045F8C-00FA-488E-A7BD-E2E6753D979D}" destId="{234EBA9D-95B4-4C20-A84E-6F65F1085DC6}" srcOrd="15" destOrd="0" presId="urn:microsoft.com/office/officeart/2005/8/layout/target3"/>
    <dgm:cxn modelId="{17A64933-FBA9-49EA-B579-6BE0FFDCE902}" type="presParOf" srcId="{71045F8C-00FA-488E-A7BD-E2E6753D979D}" destId="{12255512-213F-41DF-90A6-8B4CD74A2B52}" srcOrd="16" destOrd="0" presId="urn:microsoft.com/office/officeart/2005/8/layout/target3"/>
    <dgm:cxn modelId="{DF9FA1E3-D410-4EB1-8E4B-21342789B9BF}" type="presParOf" srcId="{71045F8C-00FA-488E-A7BD-E2E6753D979D}" destId="{50C2F88D-8688-44C2-A854-691F34009D3B}" srcOrd="17" destOrd="0" presId="urn:microsoft.com/office/officeart/2005/8/layout/target3"/>
    <dgm:cxn modelId="{D4ABCB8A-E86C-415B-8CAB-CDDE4EC529E9}" type="presParOf" srcId="{71045F8C-00FA-488E-A7BD-E2E6753D979D}" destId="{4D19AB04-24FA-40C2-B203-52AE3D15E171}" srcOrd="18" destOrd="0" presId="urn:microsoft.com/office/officeart/2005/8/layout/target3"/>
    <dgm:cxn modelId="{EAE2D5D5-408C-4057-A722-31A9C3D739FD}" type="presParOf" srcId="{71045F8C-00FA-488E-A7BD-E2E6753D979D}" destId="{832BF48F-0145-4429-9E02-8FCA946CCE9E}" srcOrd="19" destOrd="0" presId="urn:microsoft.com/office/officeart/2005/8/layout/target3"/>
    <dgm:cxn modelId="{A4ECCF00-47F3-4ED1-8C24-A599D66E458E}" type="presParOf" srcId="{71045F8C-00FA-488E-A7BD-E2E6753D979D}" destId="{E7297F21-D4FD-4A41-AE58-814D01A6B5E7}" srcOrd="20" destOrd="0" presId="urn:microsoft.com/office/officeart/2005/8/layout/target3"/>
    <dgm:cxn modelId="{CC8A7844-A3DC-4D3D-87A6-D0CD8B60FC60}" type="presParOf" srcId="{71045F8C-00FA-488E-A7BD-E2E6753D979D}" destId="{F69A1436-182C-465B-AD7F-FE48E0C090C1}" srcOrd="21" destOrd="0" presId="urn:microsoft.com/office/officeart/2005/8/layout/target3"/>
    <dgm:cxn modelId="{3ACD1DD5-8118-4A46-A28E-1EAABCBBB839}" type="presParOf" srcId="{71045F8C-00FA-488E-A7BD-E2E6753D979D}" destId="{AA41A67C-3D3F-4AE9-9E0F-5D7F7BB2E741}" srcOrd="22" destOrd="0" presId="urn:microsoft.com/office/officeart/2005/8/layout/target3"/>
    <dgm:cxn modelId="{9C2DD6F8-6C3E-490D-8464-CD8BD2D36FB3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VY_32_INOVACE_03_Rolling </a:t>
          </a:r>
          <a:r>
            <a:rPr lang="cs-CZ" sz="1400" kern="1200" dirty="0" err="1" smtClean="0"/>
            <a:t>Stones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Rolling</a:t>
          </a:r>
          <a:r>
            <a:rPr lang="cs-CZ" sz="1400" kern="1200" dirty="0" smtClean="0"/>
            <a:t> </a:t>
          </a:r>
          <a:r>
            <a:rPr lang="cs-CZ" sz="1400" kern="1200" smtClean="0"/>
            <a:t>Stones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90333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63957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87806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16149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303234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40585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588126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66390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83639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21817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17964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heel spokes="1"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5ABFF5-D4A7-4C6D-9911-C09720EC84C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30269F-84FF-4404-805B-A285D811E3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49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heel spokes="1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4683399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310099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0689993"/>
              </p:ext>
            </p:extLst>
          </p:nvPr>
        </p:nvGraphicFramePr>
        <p:xfrm>
          <a:off x="1547664" y="1772816"/>
          <a:ext cx="6096000" cy="404822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opakování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</a:t>
                      </a:r>
                      <a:r>
                        <a:rPr lang="cs-CZ" baseline="0" dirty="0" smtClean="0"/>
                        <a:t> nahrávky, fix na tabuli, nástěnná tabule</a:t>
                      </a:r>
                      <a:endParaRPr lang="cs-CZ" dirty="0"/>
                    </a:p>
                  </a:txBody>
                  <a:tcPr/>
                </a:tc>
              </a:tr>
              <a:tr h="1498868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865472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0403" y="692696"/>
            <a:ext cx="8598058" cy="224676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err="1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The</a:t>
            </a:r>
            <a:r>
              <a:rPr lang="cs-CZ" sz="7200" b="1" cap="none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7200" b="1" cap="none" spc="50" dirty="0" err="1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Rolling</a:t>
            </a:r>
            <a:r>
              <a:rPr lang="cs-CZ" sz="7200" b="1" cap="none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7200" b="1" cap="none" spc="50" dirty="0" err="1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Stones</a:t>
            </a:r>
            <a:endParaRPr lang="cs-CZ" sz="7200" b="1" cap="none" spc="50" dirty="0" smtClean="0">
              <a:ln w="11430"/>
              <a:solidFill>
                <a:schemeClr val="accent2">
                  <a:lumMod val="75000"/>
                </a:schemeClr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2000" b="1" cap="none" spc="50" dirty="0" smtClean="0">
              <a:ln w="11430"/>
              <a:solidFill>
                <a:schemeClr val="accent2">
                  <a:lumMod val="75000"/>
                </a:schemeClr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48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Britská rokenrolová skupina</a:t>
            </a:r>
            <a:endParaRPr lang="cs-CZ" sz="4800" b="1" cap="none" spc="50" dirty="0">
              <a:ln w="11430"/>
              <a:solidFill>
                <a:schemeClr val="accent2">
                  <a:lumMod val="75000"/>
                </a:schemeClr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7" name="Picture 3" descr="C:\Users\Dufková\AppData\Local\Microsoft\Windows\Temporary Internet Files\Content.IE5\AM1I8PN9\MC9002910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94714">
            <a:off x="3705628" y="2664801"/>
            <a:ext cx="1994142" cy="3537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678904"/>
          </a:xfrm>
        </p:spPr>
        <p:txBody>
          <a:bodyPr>
            <a:noAutofit/>
          </a:bodyPr>
          <a:lstStyle/>
          <a:p>
            <a:pPr lvl="0" algn="ctr">
              <a:spcBef>
                <a:spcPts val="0"/>
              </a:spcBef>
            </a:pPr>
            <a:r>
              <a:rPr lang="cs-CZ" sz="6600" b="1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63500">
                    <a:srgbClr val="C32D2E">
                      <a:satMod val="175000"/>
                      <a:alpha val="40000"/>
                    </a:srgbClr>
                  </a:glow>
                  <a:outerShdw blurRad="50800" algn="tl" rotWithShape="0">
                    <a:srgbClr val="000000"/>
                  </a:outerShdw>
                </a:effectLst>
                <a:ea typeface="+mn-ea"/>
                <a:cs typeface="+mn-cs"/>
              </a:rPr>
              <a:t>Současní členové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200" y="1763713"/>
            <a:ext cx="4926013" cy="3328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296974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476672"/>
            <a:ext cx="424847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Žánry</a:t>
            </a:r>
            <a:endParaRPr lang="cs-CZ" sz="8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83768" y="2204864"/>
            <a:ext cx="4572000" cy="3416320"/>
          </a:xfrm>
          <a:prstGeom prst="rect">
            <a:avLst/>
          </a:prstGeom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>
              <a:buFont typeface="Arial" pitchFamily="34" charset="0"/>
              <a:buChar char="•"/>
            </a:pPr>
            <a:r>
              <a:rPr lang="en-US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Hard rock</a:t>
            </a:r>
          </a:p>
          <a:p>
            <a:pPr>
              <a:buFont typeface="Arial" pitchFamily="34" charset="0"/>
              <a:buChar char="•"/>
            </a:pPr>
            <a:r>
              <a:rPr lang="en-US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Blues-rock</a:t>
            </a:r>
          </a:p>
          <a:p>
            <a:pPr>
              <a:buFont typeface="Arial" pitchFamily="34" charset="0"/>
              <a:buChar char="•"/>
            </a:pPr>
            <a:r>
              <a:rPr lang="en-US" sz="36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Psychedelický</a:t>
            </a:r>
            <a:r>
              <a:rPr lang="en-US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rock</a:t>
            </a:r>
          </a:p>
          <a:p>
            <a:pPr>
              <a:buFont typeface="Arial" pitchFamily="34" charset="0"/>
              <a:buChar char="•"/>
            </a:pPr>
            <a:r>
              <a:rPr lang="en-US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Pop rock</a:t>
            </a:r>
          </a:p>
          <a:p>
            <a:pPr>
              <a:buFont typeface="Arial" pitchFamily="34" charset="0"/>
              <a:buChar char="•"/>
            </a:pPr>
            <a:r>
              <a:rPr lang="en-US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Glam rock</a:t>
            </a:r>
          </a:p>
          <a:p>
            <a:pPr>
              <a:buFont typeface="Arial" pitchFamily="34" charset="0"/>
              <a:buChar char="•"/>
            </a:pPr>
            <a:r>
              <a:rPr lang="en-US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Rock and roll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0"/>
            <a:ext cx="518457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Historie</a:t>
            </a:r>
            <a:endParaRPr lang="cs-CZ" sz="88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412776"/>
            <a:ext cx="8568952" cy="452431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</a:t>
            </a:r>
          </a:p>
          <a:p>
            <a:pPr algn="ctr">
              <a:buFont typeface="Arial" pitchFamily="34" charset="0"/>
              <a:buChar char="•"/>
            </a:pPr>
            <a:r>
              <a:rPr lang="cs-CZ" sz="3200" b="1" dirty="0">
                <a:ln w="50800"/>
                <a:solidFill>
                  <a:schemeClr val="bg1">
                    <a:shade val="50000"/>
                  </a:schemeClr>
                </a:solidFill>
              </a:rPr>
              <a:t> </a:t>
            </a:r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Vznik v Londýně  roce 1962. </a:t>
            </a:r>
          </a:p>
          <a:p>
            <a:pPr algn="ctr">
              <a:buFont typeface="Arial" pitchFamily="34" charset="0"/>
              <a:buChar char="•"/>
            </a:pPr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 Začali jako bluesová kapela.</a:t>
            </a:r>
          </a:p>
          <a:p>
            <a:pPr algn="ctr">
              <a:buFont typeface="Arial" pitchFamily="34" charset="0"/>
              <a:buChar char="•"/>
            </a:pPr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 V 60. letech byli po Beatles  druzí    </a:t>
            </a:r>
          </a:p>
          <a:p>
            <a:pPr algn="ctr"/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        nejpopulárnější.</a:t>
            </a:r>
          </a:p>
          <a:p>
            <a:pPr algn="ctr">
              <a:buFont typeface="Arial" pitchFamily="34" charset="0"/>
              <a:buChar char="•"/>
            </a:pPr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 Hlavním tahounem kapely byl </a:t>
            </a:r>
            <a:r>
              <a:rPr lang="cs-CZ" sz="3200" b="1" dirty="0">
                <a:ln w="50800"/>
                <a:solidFill>
                  <a:schemeClr val="bg1">
                    <a:shade val="50000"/>
                  </a:schemeClr>
                </a:solidFill>
              </a:rPr>
              <a:t>až do </a:t>
            </a:r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 </a:t>
            </a:r>
          </a:p>
          <a:p>
            <a:pPr algn="ctr"/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          konce  </a:t>
            </a:r>
            <a:r>
              <a:rPr lang="cs-CZ" sz="3200" b="1" dirty="0">
                <a:ln w="50800"/>
                <a:solidFill>
                  <a:schemeClr val="bg1">
                    <a:shade val="50000"/>
                  </a:schemeClr>
                </a:solidFill>
              </a:rPr>
              <a:t>60. let Brian </a:t>
            </a:r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Jones, poté      </a:t>
            </a:r>
          </a:p>
          <a:p>
            <a:pPr algn="ctr"/>
            <a:r>
              <a:rPr lang="cs-CZ" sz="3200" b="1" dirty="0">
                <a:ln w="50800"/>
                <a:solidFill>
                  <a:schemeClr val="bg1">
                    <a:shade val="50000"/>
                  </a:schemeClr>
                </a:solidFill>
              </a:rPr>
              <a:t> </a:t>
            </a:r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         přebírá vůdcovství  </a:t>
            </a:r>
            <a:r>
              <a:rPr lang="cs-CZ" sz="3200" b="1" dirty="0" err="1" smtClean="0">
                <a:ln w="50800"/>
                <a:solidFill>
                  <a:schemeClr val="bg1">
                    <a:shade val="50000"/>
                  </a:schemeClr>
                </a:solidFill>
              </a:rPr>
              <a:t>Mick</a:t>
            </a:r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</a:t>
            </a:r>
            <a:r>
              <a:rPr lang="cs-CZ" sz="3200" b="1" dirty="0" err="1" smtClean="0">
                <a:ln w="50800"/>
                <a:solidFill>
                  <a:schemeClr val="bg1">
                    <a:shade val="50000"/>
                  </a:schemeClr>
                </a:solidFill>
              </a:rPr>
              <a:t>Jagger</a:t>
            </a:r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.</a:t>
            </a:r>
          </a:p>
          <a:p>
            <a:pPr algn="ctr"/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1600" dirty="0" smtClean="0">
              <a:solidFill>
                <a:schemeClr val="bg1"/>
              </a:solidFill>
              <a:latin typeface="Algerian" pitchFamily="82" charset="0"/>
            </a:endParaRPr>
          </a:p>
          <a:p>
            <a:pPr marL="0" indent="0" algn="ctr">
              <a:buNone/>
            </a:pPr>
            <a:r>
              <a:rPr lang="cs-CZ" sz="6000" dirty="0" smtClean="0">
                <a:solidFill>
                  <a:schemeClr val="bg1"/>
                </a:solidFill>
                <a:latin typeface="Algerian" pitchFamily="82" charset="0"/>
              </a:rPr>
              <a:t>(I </a:t>
            </a:r>
            <a:r>
              <a:rPr lang="cs-CZ" sz="6000" dirty="0" err="1" smtClean="0">
                <a:solidFill>
                  <a:schemeClr val="bg1"/>
                </a:solidFill>
                <a:latin typeface="Algerian" pitchFamily="82" charset="0"/>
              </a:rPr>
              <a:t>Can´t</a:t>
            </a:r>
            <a:r>
              <a:rPr lang="cs-CZ" sz="6000" dirty="0" smtClean="0">
                <a:solidFill>
                  <a:schemeClr val="bg1"/>
                </a:solidFill>
                <a:latin typeface="Algerian" pitchFamily="82" charset="0"/>
              </a:rPr>
              <a:t> </a:t>
            </a:r>
            <a:r>
              <a:rPr lang="cs-CZ" sz="6000" dirty="0" err="1" smtClean="0">
                <a:solidFill>
                  <a:schemeClr val="bg1"/>
                </a:solidFill>
                <a:latin typeface="Algerian" pitchFamily="82" charset="0"/>
              </a:rPr>
              <a:t>Get</a:t>
            </a:r>
            <a:r>
              <a:rPr lang="cs-CZ" sz="6000" dirty="0" smtClean="0">
                <a:solidFill>
                  <a:schemeClr val="bg1"/>
                </a:solidFill>
                <a:latin typeface="Algerian" pitchFamily="82" charset="0"/>
              </a:rPr>
              <a:t> No) </a:t>
            </a:r>
            <a:r>
              <a:rPr lang="cs-CZ" sz="6000" dirty="0" err="1" smtClean="0">
                <a:solidFill>
                  <a:schemeClr val="bg1"/>
                </a:solidFill>
                <a:latin typeface="Algerian" pitchFamily="82" charset="0"/>
              </a:rPr>
              <a:t>Satisfaction</a:t>
            </a:r>
            <a:endParaRPr lang="cs-CZ" sz="6000" dirty="0">
              <a:solidFill>
                <a:schemeClr val="bg1"/>
              </a:solidFill>
              <a:latin typeface="Algerian" pitchFamily="82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Nejznámější píseň</a:t>
            </a:r>
            <a:endParaRPr lang="cs-CZ" dirty="0"/>
          </a:p>
        </p:txBody>
      </p:sp>
      <p:pic>
        <p:nvPicPr>
          <p:cNvPr id="3074" name="Picture 2" descr="C:\Users\Dufková\AppData\Local\Microsoft\Windows\Temporary Internet Files\Content.IE5\DE4CGPLA\MC9004412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45319">
            <a:off x="3102821" y="2823918"/>
            <a:ext cx="3417871" cy="3417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483613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3206" y="2996952"/>
            <a:ext cx="8229600" cy="34198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(v letech 1990, 1995, 1998, 2003, 2007)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BYLI PŘÁTELÉ S VÁCLAVEM HAVLEM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124744"/>
            <a:ext cx="8229600" cy="2016224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V ČESKÉ REPUBLICE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>
                <a:solidFill>
                  <a:schemeClr val="tx1"/>
                </a:solidFill>
              </a:rPr>
              <a:t>VYSTOUPILI DOSUD 5x   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686725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404664"/>
            <a:ext cx="6264696" cy="14465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Opakování</a:t>
            </a:r>
            <a:endParaRPr lang="cs-CZ" sz="8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060848"/>
            <a:ext cx="8352928" cy="797141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Jaký je rok založení kapely? ___________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Jakým žánrem kapela začínala? 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V 60. letech byli druzí nejpopulárnější po skupině? ____________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Současní členové jsou : </a:t>
            </a:r>
            <a:r>
              <a:rPr lang="en-US" sz="3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Keith Richards</a:t>
            </a:r>
            <a:r>
              <a:rPr lang="cs-CZ" sz="3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, </a:t>
            </a:r>
            <a:r>
              <a:rPr lang="en-US" sz="3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Charlie Watts</a:t>
            </a:r>
            <a:r>
              <a:rPr lang="cs-CZ" sz="3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, </a:t>
            </a:r>
            <a:r>
              <a:rPr lang="en-US" sz="3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Ron Wood</a:t>
            </a:r>
            <a:r>
              <a:rPr lang="cs-CZ" sz="3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 a __________.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Koncertovali někdy u nás?  ANO x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Nejznámější píseň „STOUNŮ“ je _______</a:t>
            </a:r>
          </a:p>
          <a:p>
            <a:pPr marL="514350" indent="-514350">
              <a:buFont typeface="+mj-lt"/>
              <a:buAutoNum type="arabicPeriod"/>
            </a:pPr>
            <a:endParaRPr lang="cs-CZ" sz="3200" b="1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  <a:p>
            <a:pPr marL="514350" indent="-514350">
              <a:buFont typeface="+mj-lt"/>
              <a:buAutoNum type="arabicPeriod"/>
            </a:pPr>
            <a:endParaRPr lang="cs-CZ" sz="3200" b="1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  <a:p>
            <a:pPr marL="514350" indent="-514350">
              <a:buFont typeface="+mj-lt"/>
              <a:buAutoNum type="arabicPeriod"/>
            </a:pPr>
            <a:endParaRPr lang="cs-CZ" sz="3200" b="1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  <a:p>
            <a:pPr marL="514350" indent="-514350">
              <a:buFont typeface="+mj-lt"/>
              <a:buAutoNum type="arabicPeriod"/>
            </a:pPr>
            <a:endParaRPr lang="cs-CZ" sz="3200" b="1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  <a:p>
            <a:endParaRPr lang="cs-CZ" sz="3200" b="1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  <a:p>
            <a:endParaRPr lang="cs-CZ" sz="3200" b="1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  <a:p>
            <a:endParaRPr lang="cs-CZ" sz="3200" b="1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  <a:p>
            <a:endParaRPr lang="cs-CZ" sz="3200" b="1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122185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183</TotalTime>
  <Words>245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Papír</vt:lpstr>
      <vt:lpstr>Motiv systému Office</vt:lpstr>
      <vt:lpstr>Prezentace aplikace PowerPoint</vt:lpstr>
      <vt:lpstr>Anotace</vt:lpstr>
      <vt:lpstr>Prezentace aplikace PowerPoint</vt:lpstr>
      <vt:lpstr>Současní členové</vt:lpstr>
      <vt:lpstr>Prezentace aplikace PowerPoint</vt:lpstr>
      <vt:lpstr>Prezentace aplikace PowerPoint</vt:lpstr>
      <vt:lpstr>Nejznámější píseň</vt:lpstr>
      <vt:lpstr>V ČESKÉ REPUBLICE VYSTOUPILI DOSUD 5x   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X</dc:creator>
  <cp:lastModifiedBy>Dufková</cp:lastModifiedBy>
  <cp:revision>13</cp:revision>
  <dcterms:created xsi:type="dcterms:W3CDTF">2012-03-13T18:33:57Z</dcterms:created>
  <dcterms:modified xsi:type="dcterms:W3CDTF">2012-05-29T18:30:28Z</dcterms:modified>
</cp:coreProperties>
</file>