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1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01551F4-3DAC-4168-BAED-BED7A74D0002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C58A39F-C019-4F31-A228-B2D9DF312B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d03.jxs.cz/200/071/6f251db2cc_56061953_o2.jpg" TargetMode="External"/><Relationship Id="rId2" Type="http://schemas.openxmlformats.org/officeDocument/2006/relationships/hyperlink" Target="http://hudba.hradiste.cz/DATA/DOWN/M/My_tri_kr%C3%A1lov%C3%A9.gi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285860"/>
            <a:ext cx="6096528" cy="149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71472" y="3571876"/>
          <a:ext cx="7993062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306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/>
                        <a:t>NÁZEV ŠKOLY: Speciální základní škola, Chlumec nad Cidlinou, </a:t>
                      </a:r>
                    </a:p>
                    <a:p>
                      <a:r>
                        <a:rPr lang="cs-CZ" b="0" dirty="0" smtClean="0"/>
                        <a:t>Smetanova 123</a:t>
                      </a:r>
                      <a:endParaRPr lang="cs-CZ" b="0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Dagmar</a:t>
                      </a:r>
                      <a:r>
                        <a:rPr lang="cs-CZ" baseline="0" dirty="0" smtClean="0"/>
                        <a:t> Dvořáčková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VY_32_INOVACE_61_TŘI KRÁLOVÉ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TEMA:</a:t>
                      </a:r>
                      <a:r>
                        <a:rPr lang="cs-CZ" baseline="0" dirty="0" smtClean="0"/>
                        <a:t> Hudební výchova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CZ.1.07/1.4.00/21.2598</a:t>
                      </a:r>
                      <a:endParaRPr lang="cs-CZ" dirty="0"/>
                    </a:p>
                  </a:txBody>
                  <a:tcPr marL="91442" marR="9144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Hudební výchova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Tři </a:t>
            </a:r>
            <a:r>
              <a:rPr lang="cs-CZ" dirty="0" smtClean="0">
                <a:solidFill>
                  <a:srgbClr val="FF0000"/>
                </a:solidFill>
              </a:rPr>
              <a:t>králové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pro výuku hudební výchovy.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Tři </a:t>
            </a:r>
            <a:r>
              <a:rPr lang="cs-CZ" dirty="0" smtClean="0">
                <a:solidFill>
                  <a:srgbClr val="FF0000"/>
                </a:solidFill>
              </a:rPr>
              <a:t>králové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jmenovali Tři Králové?</a:t>
            </a:r>
          </a:p>
          <a:p>
            <a:endParaRPr lang="cs-CZ" dirty="0" smtClean="0"/>
          </a:p>
          <a:p>
            <a:r>
              <a:rPr lang="cs-CZ" dirty="0" smtClean="0"/>
              <a:t>Co přinesli podle legendy narozenému Ježíškovi?</a:t>
            </a:r>
          </a:p>
          <a:p>
            <a:endParaRPr lang="cs-CZ" dirty="0" smtClean="0"/>
          </a:p>
          <a:p>
            <a:r>
              <a:rPr lang="cs-CZ" dirty="0" smtClean="0"/>
              <a:t>Odkud podle legendy přišli a jak se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smtClean="0"/>
              <a:t>o </a:t>
            </a:r>
            <a:r>
              <a:rPr lang="cs-CZ" dirty="0" smtClean="0"/>
              <a:t>Ježíškově narození dozvěděli?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Tři </a:t>
            </a:r>
            <a:r>
              <a:rPr lang="cs-CZ" dirty="0" smtClean="0">
                <a:solidFill>
                  <a:srgbClr val="FF0000"/>
                </a:solidFill>
              </a:rPr>
              <a:t>králové </a:t>
            </a:r>
            <a:r>
              <a:rPr lang="cs-CZ" dirty="0" smtClean="0">
                <a:solidFill>
                  <a:srgbClr val="FF0000"/>
                </a:solidFill>
              </a:rPr>
              <a:t>- ilustrace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6f251db2cc_56061953_o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714488"/>
            <a:ext cx="5863513" cy="44141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Tři </a:t>
            </a:r>
            <a:r>
              <a:rPr lang="cs-CZ" dirty="0" smtClean="0">
                <a:solidFill>
                  <a:srgbClr val="FF0000"/>
                </a:solidFill>
              </a:rPr>
              <a:t>králové </a:t>
            </a:r>
            <a:r>
              <a:rPr lang="cs-CZ" dirty="0" smtClean="0">
                <a:solidFill>
                  <a:srgbClr val="FF0000"/>
                </a:solidFill>
              </a:rPr>
              <a:t>- písnička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MY_TRI~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38250" y="2542381"/>
            <a:ext cx="6667500" cy="27336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Tři </a:t>
            </a:r>
            <a:r>
              <a:rPr lang="cs-CZ" dirty="0" smtClean="0">
                <a:solidFill>
                  <a:srgbClr val="FF0000"/>
                </a:solidFill>
              </a:rPr>
              <a:t>králové </a:t>
            </a:r>
            <a:r>
              <a:rPr lang="cs-CZ" dirty="0" smtClean="0">
                <a:solidFill>
                  <a:srgbClr val="FF0000"/>
                </a:solidFill>
              </a:rPr>
              <a:t>- ukázka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http://www.</a:t>
            </a:r>
            <a:r>
              <a:rPr lang="cs-CZ" dirty="0" err="1" smtClean="0"/>
              <a:t>youtube.com</a:t>
            </a:r>
            <a:r>
              <a:rPr lang="cs-CZ" dirty="0" smtClean="0"/>
              <a:t>/</a:t>
            </a:r>
            <a:r>
              <a:rPr lang="cs-CZ" dirty="0" err="1" smtClean="0"/>
              <a:t>watch</a:t>
            </a:r>
            <a:r>
              <a:rPr lang="cs-CZ" dirty="0" smtClean="0"/>
              <a:t>?v=</a:t>
            </a:r>
            <a:r>
              <a:rPr lang="cs-CZ" dirty="0" err="1" smtClean="0"/>
              <a:t>rjXLhDLQnSk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http://hudba.</a:t>
            </a:r>
            <a:r>
              <a:rPr lang="cs-CZ" dirty="0" err="1" smtClean="0">
                <a:hlinkClick r:id="rId2"/>
              </a:rPr>
              <a:t>hradiste.cz</a:t>
            </a:r>
            <a:r>
              <a:rPr lang="cs-CZ" dirty="0" smtClean="0">
                <a:hlinkClick r:id="rId2"/>
              </a:rPr>
              <a:t>/DATA/DOWN/M/My_tri_</a:t>
            </a:r>
            <a:r>
              <a:rPr lang="cs-CZ" dirty="0" err="1" smtClean="0">
                <a:hlinkClick r:id="rId2"/>
              </a:rPr>
              <a:t>kr</a:t>
            </a:r>
            <a:r>
              <a:rPr lang="cs-CZ" dirty="0" smtClean="0">
                <a:hlinkClick r:id="rId2"/>
              </a:rPr>
              <a:t>%C3%A1lov%C3%A9.gif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http://nd03.jxs.cz/200/071/6f251db2cc_56061953_o2.jpg</a:t>
            </a:r>
            <a:endParaRPr lang="cs-CZ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26</TotalTime>
  <Words>91</Words>
  <Application>Microsoft Office PowerPoint</Application>
  <PresentationFormat>Předvádění na obrazovce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Lití písma</vt:lpstr>
      <vt:lpstr>Snímek 1</vt:lpstr>
      <vt:lpstr>Hudební výchova</vt:lpstr>
      <vt:lpstr>Anotace</vt:lpstr>
      <vt:lpstr>Tři králové</vt:lpstr>
      <vt:lpstr>Tři králové - ilustrace</vt:lpstr>
      <vt:lpstr>Tři králové - písnička</vt:lpstr>
      <vt:lpstr>Tři králové - ukázka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a jeho svět</dc:title>
  <dc:creator>Luk</dc:creator>
  <cp:lastModifiedBy>Martin a Lída</cp:lastModifiedBy>
  <cp:revision>8</cp:revision>
  <dcterms:created xsi:type="dcterms:W3CDTF">2011-12-25T15:37:52Z</dcterms:created>
  <dcterms:modified xsi:type="dcterms:W3CDTF">2012-07-30T13:47:30Z</dcterms:modified>
</cp:coreProperties>
</file>