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56" r:id="rId4"/>
    <p:sldId id="263" r:id="rId5"/>
    <p:sldId id="265" r:id="rId6"/>
    <p:sldId id="257" r:id="rId7"/>
    <p:sldId id="266" r:id="rId8"/>
    <p:sldId id="267" r:id="rId9"/>
    <p:sldId id="268" r:id="rId10"/>
    <p:sldId id="269" r:id="rId11"/>
    <p:sldId id="270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7159897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VY_32_INOVACE_03_Slovní úlohy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2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77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196752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  <a:latin typeface="+mn-lt"/>
              </a:rPr>
              <a:t>Slovní úlohy</a:t>
            </a:r>
            <a:r>
              <a:rPr lang="cs-CZ" sz="8000" b="1" dirty="0" smtClean="0">
                <a:solidFill>
                  <a:srgbClr val="0070C0"/>
                </a:solidFill>
              </a:rPr>
              <a:t/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Násobení 2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grpSp>
        <p:nvGrpSpPr>
          <p:cNvPr id="4" name="Skupina 17"/>
          <p:cNvGrpSpPr>
            <a:grpSpLocks/>
          </p:cNvGrpSpPr>
          <p:nvPr/>
        </p:nvGrpSpPr>
        <p:grpSpPr bwMode="auto">
          <a:xfrm rot="2746507">
            <a:off x="1090377" y="2797829"/>
            <a:ext cx="1541067" cy="1674770"/>
            <a:chOff x="7341992" y="1928802"/>
            <a:chExt cx="1308749" cy="1392222"/>
          </a:xfrm>
        </p:grpSpPr>
        <p:pic>
          <p:nvPicPr>
            <p:cNvPr id="5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7" name="Obrázek 6" descr="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73016"/>
            <a:ext cx="1822051" cy="1293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5669" y="2954739"/>
            <a:ext cx="1512168" cy="136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58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7"/>
          <p:cNvGrpSpPr>
            <a:grpSpLocks/>
          </p:cNvGrpSpPr>
          <p:nvPr/>
        </p:nvGrpSpPr>
        <p:grpSpPr bwMode="auto">
          <a:xfrm rot="2746507">
            <a:off x="6955196" y="1313091"/>
            <a:ext cx="1541067" cy="1674770"/>
            <a:chOff x="7341992" y="1928802"/>
            <a:chExt cx="1308749" cy="1392222"/>
          </a:xfrm>
        </p:grpSpPr>
        <p:pic>
          <p:nvPicPr>
            <p:cNvPr id="3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1763688" y="800065"/>
            <a:ext cx="5046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1 pár jsou 2 kusy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150475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pár rukavic jsou 2 rukavice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1175" y="357301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pár bot jsou 2 boty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0870" y="494116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pár ponožek jsou 2 ponožky</a:t>
            </a:r>
            <a:endParaRPr lang="cs-CZ" sz="3600" dirty="0"/>
          </a:p>
        </p:txBody>
      </p:sp>
      <p:pic>
        <p:nvPicPr>
          <p:cNvPr id="9" name="Obrázek 8" descr="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985" y="3068960"/>
            <a:ext cx="1822051" cy="1293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486665"/>
            <a:ext cx="1512168" cy="136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342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2628" y="4736774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/>
              <a:t>3</a:t>
            </a:r>
            <a:r>
              <a:rPr lang="cs-CZ" sz="3600" b="1" dirty="0" smtClean="0"/>
              <a:t> páry rukavic je 6 kusů.</a:t>
            </a:r>
            <a:endParaRPr lang="cs-CZ" sz="3600" b="1" dirty="0"/>
          </a:p>
        </p:txBody>
      </p:sp>
      <p:grpSp>
        <p:nvGrpSpPr>
          <p:cNvPr id="8" name="Skupina 17"/>
          <p:cNvGrpSpPr>
            <a:grpSpLocks/>
          </p:cNvGrpSpPr>
          <p:nvPr/>
        </p:nvGrpSpPr>
        <p:grpSpPr bwMode="auto">
          <a:xfrm rot="2746507">
            <a:off x="631853" y="1181165"/>
            <a:ext cx="1360616" cy="1347980"/>
            <a:chOff x="7341992" y="1928802"/>
            <a:chExt cx="1308749" cy="1392222"/>
          </a:xfrm>
        </p:grpSpPr>
        <p:pic>
          <p:nvPicPr>
            <p:cNvPr id="9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2" name="Skupina 17"/>
          <p:cNvGrpSpPr>
            <a:grpSpLocks/>
          </p:cNvGrpSpPr>
          <p:nvPr/>
        </p:nvGrpSpPr>
        <p:grpSpPr bwMode="auto">
          <a:xfrm rot="2746507">
            <a:off x="2905558" y="1140587"/>
            <a:ext cx="1360616" cy="1347980"/>
            <a:chOff x="7341992" y="1928802"/>
            <a:chExt cx="1308749" cy="1392222"/>
          </a:xfrm>
        </p:grpSpPr>
        <p:pic>
          <p:nvPicPr>
            <p:cNvPr id="13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2746507">
            <a:off x="5103181" y="1115448"/>
            <a:ext cx="1360616" cy="1347980"/>
            <a:chOff x="7341992" y="1928802"/>
            <a:chExt cx="1308749" cy="1392222"/>
          </a:xfrm>
        </p:grpSpPr>
        <p:pic>
          <p:nvPicPr>
            <p:cNvPr id="16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4" name="TextovéPole 23"/>
          <p:cNvSpPr txBox="1"/>
          <p:nvPr/>
        </p:nvSpPr>
        <p:spPr>
          <a:xfrm>
            <a:off x="1144206" y="2598803"/>
            <a:ext cx="6045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      +         2        +       2       = 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13220" y="3373704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3380" y="3277532"/>
            <a:ext cx="1381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7200" y="3594826"/>
            <a:ext cx="3732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Počítej násobením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8011" y="4118046"/>
            <a:ext cx="2531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3</a:t>
            </a:r>
            <a:r>
              <a:rPr lang="cs-CZ" sz="4000" b="1" dirty="0" smtClean="0"/>
              <a:t> . 2 = 6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33557" y="401821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jsou </a:t>
            </a:r>
            <a:r>
              <a:rPr lang="cs-CZ" sz="3600" b="1" dirty="0"/>
              <a:t>3</a:t>
            </a:r>
            <a:r>
              <a:rPr lang="cs-CZ" sz="3600" b="1" dirty="0" smtClean="0"/>
              <a:t> páry ?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50651" y="2569646"/>
            <a:ext cx="751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6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669055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4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2628" y="4736774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/>
              <a:t>4</a:t>
            </a:r>
            <a:r>
              <a:rPr lang="cs-CZ" sz="3600" b="1" dirty="0" smtClean="0"/>
              <a:t> páry rukavic je 8 kusů.</a:t>
            </a:r>
            <a:endParaRPr lang="cs-CZ" sz="3600" b="1" dirty="0"/>
          </a:p>
        </p:txBody>
      </p:sp>
      <p:grpSp>
        <p:nvGrpSpPr>
          <p:cNvPr id="8" name="Skupina 17"/>
          <p:cNvGrpSpPr>
            <a:grpSpLocks/>
          </p:cNvGrpSpPr>
          <p:nvPr/>
        </p:nvGrpSpPr>
        <p:grpSpPr bwMode="auto">
          <a:xfrm rot="2746507">
            <a:off x="631853" y="1181165"/>
            <a:ext cx="1360616" cy="1347980"/>
            <a:chOff x="7341992" y="1928802"/>
            <a:chExt cx="1308749" cy="1392222"/>
          </a:xfrm>
        </p:grpSpPr>
        <p:pic>
          <p:nvPicPr>
            <p:cNvPr id="9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2" name="Skupina 17"/>
          <p:cNvGrpSpPr>
            <a:grpSpLocks/>
          </p:cNvGrpSpPr>
          <p:nvPr/>
        </p:nvGrpSpPr>
        <p:grpSpPr bwMode="auto">
          <a:xfrm rot="2746507">
            <a:off x="2515181" y="1140588"/>
            <a:ext cx="1360616" cy="1347980"/>
            <a:chOff x="7341992" y="1928802"/>
            <a:chExt cx="1308749" cy="1392222"/>
          </a:xfrm>
        </p:grpSpPr>
        <p:pic>
          <p:nvPicPr>
            <p:cNvPr id="13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2746507">
            <a:off x="4446786" y="1034293"/>
            <a:ext cx="1360616" cy="1347980"/>
            <a:chOff x="7341992" y="1928802"/>
            <a:chExt cx="1308749" cy="1392222"/>
          </a:xfrm>
        </p:grpSpPr>
        <p:pic>
          <p:nvPicPr>
            <p:cNvPr id="16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4" name="TextovéPole 23"/>
          <p:cNvSpPr txBox="1"/>
          <p:nvPr/>
        </p:nvSpPr>
        <p:spPr>
          <a:xfrm>
            <a:off x="1144206" y="2598803"/>
            <a:ext cx="68582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      +      2     +       2      +      2   = 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13220" y="3373704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3380" y="3277532"/>
            <a:ext cx="1381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7200" y="3594826"/>
            <a:ext cx="3732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Počítej násobením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8011" y="4118046"/>
            <a:ext cx="2531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4</a:t>
            </a:r>
            <a:r>
              <a:rPr lang="cs-CZ" sz="4000" b="1" dirty="0" smtClean="0"/>
              <a:t> . 2 = 8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33557" y="401821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jsou </a:t>
            </a:r>
            <a:r>
              <a:rPr lang="cs-CZ" sz="3600" b="1" dirty="0"/>
              <a:t>4</a:t>
            </a:r>
            <a:r>
              <a:rPr lang="cs-CZ" sz="3600" b="1" dirty="0" smtClean="0"/>
              <a:t> páry ?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02459" y="2559378"/>
            <a:ext cx="751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r>
              <a:rPr lang="cs-CZ" sz="4000" b="1" dirty="0"/>
              <a:t>8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grpSp>
        <p:nvGrpSpPr>
          <p:cNvPr id="21" name="Skupina 17"/>
          <p:cNvGrpSpPr>
            <a:grpSpLocks/>
          </p:cNvGrpSpPr>
          <p:nvPr/>
        </p:nvGrpSpPr>
        <p:grpSpPr bwMode="auto">
          <a:xfrm rot="2746507">
            <a:off x="6281286" y="1074871"/>
            <a:ext cx="1360616" cy="1347980"/>
            <a:chOff x="7341992" y="1928802"/>
            <a:chExt cx="1308749" cy="1392222"/>
          </a:xfrm>
        </p:grpSpPr>
        <p:pic>
          <p:nvPicPr>
            <p:cNvPr id="22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8049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4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1071" y="4736774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5 párů rukavic je 10 kusů.</a:t>
            </a:r>
            <a:endParaRPr lang="cs-CZ" sz="3600" b="1" dirty="0"/>
          </a:p>
        </p:txBody>
      </p:sp>
      <p:grpSp>
        <p:nvGrpSpPr>
          <p:cNvPr id="8" name="Skupina 17"/>
          <p:cNvGrpSpPr>
            <a:grpSpLocks/>
          </p:cNvGrpSpPr>
          <p:nvPr/>
        </p:nvGrpSpPr>
        <p:grpSpPr bwMode="auto">
          <a:xfrm rot="2746507">
            <a:off x="631853" y="1181165"/>
            <a:ext cx="1360616" cy="1347980"/>
            <a:chOff x="7341992" y="1928802"/>
            <a:chExt cx="1308749" cy="1392222"/>
          </a:xfrm>
        </p:grpSpPr>
        <p:pic>
          <p:nvPicPr>
            <p:cNvPr id="9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2" name="Skupina 17"/>
          <p:cNvGrpSpPr>
            <a:grpSpLocks/>
          </p:cNvGrpSpPr>
          <p:nvPr/>
        </p:nvGrpSpPr>
        <p:grpSpPr bwMode="auto">
          <a:xfrm rot="2746507">
            <a:off x="2291343" y="1451878"/>
            <a:ext cx="1360616" cy="1347980"/>
            <a:chOff x="7341992" y="1928802"/>
            <a:chExt cx="1308749" cy="1392222"/>
          </a:xfrm>
        </p:grpSpPr>
        <p:pic>
          <p:nvPicPr>
            <p:cNvPr id="13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2746507">
            <a:off x="3901421" y="1016554"/>
            <a:ext cx="1360616" cy="1347980"/>
            <a:chOff x="7341992" y="1928802"/>
            <a:chExt cx="1308749" cy="1392222"/>
          </a:xfrm>
        </p:grpSpPr>
        <p:pic>
          <p:nvPicPr>
            <p:cNvPr id="16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8" name="Skupina 17"/>
          <p:cNvGrpSpPr>
            <a:grpSpLocks/>
          </p:cNvGrpSpPr>
          <p:nvPr/>
        </p:nvGrpSpPr>
        <p:grpSpPr bwMode="auto">
          <a:xfrm rot="2746507">
            <a:off x="5385405" y="1476399"/>
            <a:ext cx="1360616" cy="1347980"/>
            <a:chOff x="7341992" y="1928802"/>
            <a:chExt cx="1308749" cy="1392222"/>
          </a:xfrm>
        </p:grpSpPr>
        <p:pic>
          <p:nvPicPr>
            <p:cNvPr id="19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1" name="Skupina 17"/>
          <p:cNvGrpSpPr>
            <a:grpSpLocks/>
          </p:cNvGrpSpPr>
          <p:nvPr/>
        </p:nvGrpSpPr>
        <p:grpSpPr bwMode="auto">
          <a:xfrm rot="2746507">
            <a:off x="7007033" y="1140588"/>
            <a:ext cx="1360616" cy="1347980"/>
            <a:chOff x="7341992" y="1928802"/>
            <a:chExt cx="1308749" cy="1392222"/>
          </a:xfrm>
        </p:grpSpPr>
        <p:pic>
          <p:nvPicPr>
            <p:cNvPr id="22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4" name="TextovéPole 23"/>
          <p:cNvSpPr txBox="1"/>
          <p:nvPr/>
        </p:nvSpPr>
        <p:spPr>
          <a:xfrm>
            <a:off x="1144206" y="2598803"/>
            <a:ext cx="7316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    +    2    +     2    +      2     +     2   =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13220" y="3373704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3380" y="3277532"/>
            <a:ext cx="1381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7200" y="3594826"/>
            <a:ext cx="3732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Počítej násobením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8011" y="4118046"/>
            <a:ext cx="2531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 . 2 = 10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33557" y="401821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je 5 párů ?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44408" y="256964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10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67369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4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4479" y="432532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 párů ponožek je 12 kusů.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44206" y="2598803"/>
            <a:ext cx="7316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42536" y="3277532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3380" y="3277532"/>
            <a:ext cx="1381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5879" y="3040234"/>
            <a:ext cx="3732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Počítej násobením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7839" y="3631475"/>
            <a:ext cx="2531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6</a:t>
            </a:r>
            <a:r>
              <a:rPr lang="cs-CZ" sz="4000" b="1" dirty="0" smtClean="0"/>
              <a:t> . 2 = 12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33557" y="401821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ponožek je 6 párů ?</a:t>
            </a:r>
            <a:endParaRPr lang="cs-CZ" sz="3600" b="1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00" y="1196752"/>
            <a:ext cx="1296185" cy="116656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1564" y="1155102"/>
            <a:ext cx="1296185" cy="116656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35" y="1155018"/>
            <a:ext cx="1296185" cy="116656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925" y="1556792"/>
            <a:ext cx="1296185" cy="116656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3557" y="1556792"/>
            <a:ext cx="1296185" cy="116656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546481"/>
            <a:ext cx="1296185" cy="116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97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4479" y="432532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7 párů ponožek je 14 kusů.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44206" y="2598803"/>
            <a:ext cx="7316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42536" y="3277532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3380" y="3277532"/>
            <a:ext cx="1381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5879" y="3040234"/>
            <a:ext cx="3732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Počítej násobením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7839" y="3631475"/>
            <a:ext cx="2531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7 . 2 = 14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33557" y="401821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ponožek je </a:t>
            </a:r>
            <a:r>
              <a:rPr lang="cs-CZ" sz="3600" b="1" dirty="0"/>
              <a:t>7</a:t>
            </a:r>
            <a:r>
              <a:rPr lang="cs-CZ" sz="3600" b="1" dirty="0" smtClean="0"/>
              <a:t> párů ?</a:t>
            </a:r>
            <a:endParaRPr lang="cs-CZ" sz="3600" b="1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00" y="1196752"/>
            <a:ext cx="1296185" cy="116656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1564" y="1155102"/>
            <a:ext cx="1296185" cy="116656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35" y="1155018"/>
            <a:ext cx="1296185" cy="116656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925" y="1556792"/>
            <a:ext cx="1296185" cy="116656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3557" y="1556792"/>
            <a:ext cx="1296185" cy="116656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546481"/>
            <a:ext cx="1296185" cy="116656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6437" y="2456951"/>
            <a:ext cx="1296185" cy="116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75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0907" y="4693304"/>
            <a:ext cx="4829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8 párů bot je 16 kusů.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44206" y="2598803"/>
            <a:ext cx="7316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42536" y="3277532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3380" y="3277532"/>
            <a:ext cx="13814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1363" y="3512509"/>
            <a:ext cx="3732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Počítej násobením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3701" y="3985418"/>
            <a:ext cx="2531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 . 2 = 16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42537" y="188640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bot je </a:t>
            </a:r>
            <a:r>
              <a:rPr lang="cs-CZ" sz="3600" b="1" dirty="0"/>
              <a:t>8</a:t>
            </a:r>
            <a:r>
              <a:rPr lang="cs-CZ" sz="3600" b="1" dirty="0" smtClean="0"/>
              <a:t> párů ?</a:t>
            </a:r>
            <a:endParaRPr lang="cs-CZ" sz="3600" b="1" dirty="0"/>
          </a:p>
        </p:txBody>
      </p:sp>
      <p:pic>
        <p:nvPicPr>
          <p:cNvPr id="16" name="Obrázek 15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27" y="1015495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16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466" y="1015495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841" y="992979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Obrázek 18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849" y="1015494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Obrázek 19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54524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Obrázek 20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843" y="2354524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Obrázek 21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628" y="2354523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Obrázek 22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146" y="2354522"/>
            <a:ext cx="1356610" cy="11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518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1144206" y="2598803"/>
            <a:ext cx="7316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42536" y="3277532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5095915"/>
            <a:ext cx="1594988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18 bot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7833" y="1268759"/>
            <a:ext cx="4590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bot je 9 párů ?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1665" y="2132855"/>
            <a:ext cx="4590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bot je </a:t>
            </a:r>
            <a:r>
              <a:rPr lang="cs-CZ" sz="3600" b="1" dirty="0"/>
              <a:t>6</a:t>
            </a:r>
            <a:r>
              <a:rPr lang="cs-CZ" sz="3600" b="1" dirty="0" smtClean="0"/>
              <a:t> párů ?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1666" y="3004677"/>
            <a:ext cx="4590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bot je 8 párů ?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1664" y="3861048"/>
            <a:ext cx="4590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bot je </a:t>
            </a:r>
            <a:r>
              <a:rPr lang="cs-CZ" sz="3600" b="1" dirty="0"/>
              <a:t>7</a:t>
            </a:r>
            <a:r>
              <a:rPr lang="cs-CZ" sz="3600" b="1" dirty="0" smtClean="0"/>
              <a:t> párů ?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32040" y="5117324"/>
            <a:ext cx="159498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16 bot 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95465" y="5105762"/>
            <a:ext cx="1594988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14 bot 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1560" y="5105762"/>
            <a:ext cx="1594988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12 bot 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59" y="476672"/>
            <a:ext cx="4190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Klikni na správnou odpověď</a:t>
            </a:r>
            <a:endParaRPr lang="cs-CZ" sz="2400" i="1" dirty="0"/>
          </a:p>
        </p:txBody>
      </p:sp>
      <p:pic>
        <p:nvPicPr>
          <p:cNvPr id="37" name="Obrázek 36" descr="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1398"/>
            <a:ext cx="1572634" cy="129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14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0.02916 C -0.00851 0.02708 -0.01007 0.02268 -0.01354 0.01805 C -0.0158 0.00787 -0.02188 0.00393 -0.02778 -0.00255 C -0.03663 -0.01227 -0.04636 -0.025 -0.05747 -0.0294 C -0.06042 -0.03542 -0.06545 -0.03843 -0.07066 -0.04051 C -0.07535 -0.04491 -0.07934 -0.04838 -0.0849 -0.05024 C -0.09392 -0.05764 -0.10469 -0.06297 -0.11458 -0.0676 C -0.12049 -0.07014 -0.12604 -0.07454 -0.13125 -0.07871 C -0.13733 -0.08357 -0.14618 -0.0875 -0.15278 -0.09144 C -0.15434 -0.09237 -0.1559 -0.09237 -0.15747 -0.09306 C -0.15868 -0.09352 -0.1599 -0.09399 -0.16111 -0.09468 C -0.17587 -0.10348 -0.19045 -0.11065 -0.20278 -0.12477 C -0.20642 -0.12894 -0.2066 -0.12709 -0.2099 -0.13264 C -0.21476 -0.14098 -0.21719 -0.14885 -0.22066 -0.15811 C -0.22257 -0.17037 -0.22639 -0.18241 -0.22899 -0.19468 C -0.22865 -0.21412 -0.22847 -0.2338 -0.22778 -0.25324 C -0.22726 -0.26644 -0.22413 -0.28149 -0.22292 -0.29468 C -0.22188 -0.30487 -0.21858 -0.31644 -0.21702 -0.32639 C -0.21667 -0.32894 -0.2158 -0.33426 -0.2158 -0.33403 C -0.21059 -0.40857 -0.21372 -0.35649 -0.21702 -0.52639 C -0.21736 -0.54121 -0.22188 -0.55301 -0.22188 -0.5676 " pathEditMode="relative" rAng="0" ptsTypes="fff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50" y="-2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2.22222E-6 C 0.00539 -0.0074 0.01528 -0.01088 0.02257 -0.01435 C 0.0356 -0.03102 0.01841 -0.01041 0.02969 -0.0206 C 0.03108 -0.02199 0.03195 -0.02407 0.03334 -0.02546 C 0.03855 -0.03055 0.04376 -0.03449 0.04879 -0.03981 C 0.05018 -0.0412 0.05105 -0.04305 0.05244 -0.04444 C 0.05469 -0.04676 0.05955 -0.05092 0.05955 -0.05092 C 0.0632 -0.05833 0.07067 -0.06157 0.07622 -0.06666 C 0.08091 -0.07083 0.08542 -0.07592 0.09046 -0.0794 C 0.09653 -0.08356 0.104 -0.08703 0.10955 -0.09213 C 0.11615 -0.09838 0.12327 -0.10486 0.13091 -0.10787 C 0.17119 -0.14375 0.22049 -0.14884 0.26789 -0.15092 C 0.27935 -0.15324 0.2908 -0.1544 0.30244 -0.15555 C 0.32188 -0.16088 0.34202 -0.16389 0.36181 -0.16666 C 0.38108 -0.17315 0.39983 -0.18078 0.4191 -0.18727 C 0.42292 -0.19074 0.42674 -0.19236 0.43091 -0.19537 C 0.43594 -0.19907 0.44046 -0.2037 0.44514 -0.20787 C 0.45261 -0.21435 0.4573 -0.22685 0.46181 -0.23657 C 0.46337 -0.24838 0.46719 -0.25856 0.4691 -0.2699 C 0.47136 -0.28379 0.47605 -0.29467 0.47969 -0.30787 C 0.48143 -0.31458 0.48282 -0.31944 0.48577 -0.32546 C 0.48698 -0.3331 0.48907 -0.34028 0.49046 -0.34768 C 0.48924 -0.4169 0.49775 -0.40023 0.48212 -0.43009 C 0.48004 -0.43819 0.4757 -0.44028 0.47136 -0.44606 " pathEditMode="relative" ptsTypes="fffffffffffffffffffffffA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03704E-6 C -0.0026 -0.0051 -0.00365 -0.01089 -0.0059 -0.01598 C -0.0099 -0.02524 -0.01701 -0.04167 -0.02257 -0.04931 C -0.02413 -0.05742 -0.02726 -0.06482 -0.0309 -0.07154 C -0.03264 -0.07825 -0.03594 -0.08404 -0.03802 -0.09052 C -0.03906 -0.09353 -0.03958 -0.09677 -0.04045 -0.10001 C -0.0408 -0.10163 -0.04167 -0.10487 -0.04167 -0.10487 C -0.04115 -0.1338 -0.04774 -0.17385 -0.02969 -0.19677 C -0.02708 -0.2088 -0.0191 -0.21806 -0.01424 -0.22848 C -0.01337 -0.23056 -0.01285 -0.23288 -0.01198 -0.23496 C -0.01059 -0.2382 -0.00712 -0.24445 -0.00712 -0.24445 C -0.00521 -0.25417 -0.0066 -0.24931 -0.00122 -0.26042 C -0.00052 -0.26204 0.00122 -0.26505 0.00122 -0.26505 C 0.00313 -0.27755 0.00556 -0.2889 0.00712 -0.30163 C 0.0059 -0.31691 0.0059 -0.31112 0.0059 -0.31899 " pathEditMode="relative" ptsTypes="ffffffffffffffA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3.33333E-6 C 0.00278 -0.01018 -0.00103 3.33333E-6 0.00469 -0.00625 C 0.00574 -0.00741 0.00608 -0.00972 0.00712 -0.01111 C 0.00921 -0.01366 0.01199 -0.01528 0.01424 -0.01736 C 0.0191 -0.02708 0.02813 -0.03055 0.03456 -0.03796 C 0.04428 -0.0493 0.05261 -0.05926 0.06424 -0.06667 C 0.06893 -0.06967 0.07101 -0.07292 0.07622 -0.07454 C 0.07987 -0.07801 0.08282 -0.07917 0.08699 -0.08079 C 0.09167 -0.08518 0.09688 -0.08981 0.10244 -0.0919 C 0.10591 -0.09514 0.10886 -0.1 0.11303 -0.10162 C 0.11702 -0.10324 0.12153 -0.1044 0.12501 -0.10787 C 0.1264 -0.10926 0.12726 -0.11157 0.12865 -0.11273 C 0.13178 -0.11551 0.13577 -0.11574 0.13924 -0.11736 C 0.14046 -0.11782 0.14289 -0.11898 0.14289 -0.11898 C 0.14966 -0.12824 0.16164 -0.13449 0.17032 -0.1412 C 0.17848 -0.14745 0.18629 -0.15625 0.19532 -0.16018 C 0.19879 -0.16342 0.20244 -0.16504 0.20591 -0.16829 C 0.21129 -0.17847 0.20469 -0.16805 0.21303 -0.17454 C 0.21581 -0.17662 0.21772 -0.18032 0.22032 -0.18241 C 0.2224 -0.18704 0.2231 -0.18889 0.22744 -0.18889 " pathEditMode="relative" ptsTypes="fffffffffffffffffffA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4" grpId="0" animBg="1"/>
      <p:bldP spid="31" grpId="0" animBg="1"/>
      <p:bldP spid="32" grpId="0" animBg="1"/>
      <p:bldP spid="3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1942536" y="3277532"/>
            <a:ext cx="1434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58545" y="3327843"/>
            <a:ext cx="1463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5095915"/>
            <a:ext cx="1594988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   14    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-157776" y="1268758"/>
            <a:ext cx="5764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je 5 párů ?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6415" y="2141503"/>
            <a:ext cx="4795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je 7 párů ?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0" y="3004677"/>
            <a:ext cx="5944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jsou 2 páry ?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6415" y="3857667"/>
            <a:ext cx="5224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rukavic jsou 3 páry ?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32040" y="5117324"/>
            <a:ext cx="159498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   10 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95465" y="5105762"/>
            <a:ext cx="1594988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    6 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1560" y="5105762"/>
            <a:ext cx="1594988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   4 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59" y="476672"/>
            <a:ext cx="4190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Klikni na správnou odpověď</a:t>
            </a:r>
            <a:endParaRPr lang="cs-CZ" sz="2400" i="1" dirty="0"/>
          </a:p>
        </p:txBody>
      </p:sp>
      <p:grpSp>
        <p:nvGrpSpPr>
          <p:cNvPr id="14" name="Skupina 17"/>
          <p:cNvGrpSpPr>
            <a:grpSpLocks/>
          </p:cNvGrpSpPr>
          <p:nvPr/>
        </p:nvGrpSpPr>
        <p:grpSpPr bwMode="auto">
          <a:xfrm rot="2746507">
            <a:off x="7421795" y="84197"/>
            <a:ext cx="1360616" cy="1583570"/>
            <a:chOff x="7341992" y="1928802"/>
            <a:chExt cx="1308749" cy="1392222"/>
          </a:xfrm>
        </p:grpSpPr>
        <p:pic>
          <p:nvPicPr>
            <p:cNvPr id="15" name="Obrázek 15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104242" flipH="1">
              <a:off x="7267154" y="2460393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Obrázek 16" descr="6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15272" y="1928802"/>
              <a:ext cx="935469" cy="785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385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6.2963E-6 C 0.00347 -0.0183 0.00243 -0.03728 0.0059 -0.05556 C 0.0066 -0.07894 0.0066 -0.09723 0.01076 -0.11899 C 0.01111 -0.12269 0.01111 -0.1264 0.0118 -0.1301 C 0.01233 -0.13334 0.01423 -0.13959 0.01423 -0.13959 C 0.01528 -0.15765 0.01649 -0.17941 0.02014 -0.19677 C 0.02048 -0.21251 0.0191 -0.24468 0.02378 -0.26343 C 0.02587 -0.28751 0.02882 -0.31228 0.03212 -0.33635 C 0.03333 -0.34515 0.03298 -0.35418 0.0368 -0.36181 C 0.03958 -0.37686 0.04236 -0.39098 0.0441 -0.40626 C 0.04375 -0.43543 0.04392 -0.46436 0.04288 -0.49353 C 0.04271 -0.49862 0.04149 -0.50371 0.03923 -0.50788 C 0.03733 -0.51158 0.03333 -0.51899 0.03333 -0.51899 C 0.03177 -0.52709 0.02517 -0.5433 0.02135 -0.5507 C 0.02014 -0.55811 0.01805 -0.56459 0.01545 -0.5713 " pathEditMode="relative" ptsTypes="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C 0.00278 -0.0301 0.00538 -0.06551 -0.00347 -0.09422 C -0.00521 -0.11158 -0.00955 -0.13125 -0.01771 -0.14561 C -0.02049 -0.15764 -0.02535 -0.1757 -0.03056 -0.18565 C -0.03368 -0.2007 -0.02917 -0.18195 -0.03524 -0.19723 C -0.03594 -0.19931 -0.03594 -0.20139 -0.03646 -0.20324 C -0.03681 -0.20487 -0.03715 -0.20625 -0.03767 -0.20764 C -0.04184 -0.21783 -0.03854 -0.20602 -0.04254 -0.21783 C -0.04618 -0.22963 -0.04827 -0.24121 -0.05417 -0.25186 C -0.0566 -0.26065 -0.06146 -0.26968 -0.06597 -0.27709 C -0.06754 -0.28264 -0.06997 -0.28982 -0.07309 -0.29468 C -0.07674 -0.30024 -0.07604 -0.29723 -0.07882 -0.30324 C -0.08229 -0.31065 -0.08316 -0.31644 -0.08837 -0.32246 C -0.09028 -0.33218 -0.09566 -0.33774 -0.10017 -0.34607 C -0.10521 -0.35487 -0.09965 -0.34862 -0.10486 -0.35625 C -0.10868 -0.3625 -0.11267 -0.36806 -0.11667 -0.37408 C -0.12344 -0.38403 -0.12465 -0.39144 -0.13542 -0.39607 C -0.13767 -0.39885 -0.13941 -0.40162 -0.14236 -0.40324 C -0.14479 -0.40463 -0.14965 -0.40625 -0.14965 -0.40602 C -0.15764 -0.4132 -0.15399 -0.41135 -0.16007 -0.41366 C -0.16719 -0.41968 -0.17344 -0.42338 -0.18142 -0.42709 C -0.18316 -0.42755 -0.18455 -0.42917 -0.18611 -0.4301 C -0.18733 -0.43079 -0.18958 -0.43125 -0.18958 -0.43125 " pathEditMode="relative" rAng="0" ptsTypes="ffffffffffffffffffffff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19" y="-2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7 0.02987 C 0.00938 0.02825 0.01181 0.02732 0.01337 0.02524 C 0.01528 0.02269 0.01511 0.01829 0.01702 0.01575 C 0.02049 0.01112 0.02379 0.00556 0.02761 0.00139 C 0.03143 -0.00277 0.03959 -0.00972 0.03959 -0.00949 C 0.04306 -0.01666 0.04861 -0.01805 0.05382 -0.02245 C 0.05903 -0.02685 0.06094 -0.02986 0.06702 -0.03194 C 0.07084 -0.03541 0.07344 -0.03888 0.07761 -0.04143 C 0.08091 -0.04351 0.08716 -0.04791 0.08716 -0.04768 C 0.09236 -0.05787 0.10469 -0.06226 0.11337 -0.06527 C 0.12379 -0.07453 0.13594 -0.07939 0.14792 -0.08425 C 0.17674 -0.09583 0.20591 -0.10347 0.23594 -0.1081 C 0.24427 -0.1118 0.2349 -0.1081 0.25035 -0.11134 C 0.26268 -0.11388 0.275 -0.11875 0.28716 -0.12245 C 0.29358 -0.1243 0.29983 -0.12847 0.30625 -0.13032 C 0.33907 -0.13912 0.37292 -0.14583 0.40625 -0.14953 C 0.41407 -0.15185 0.42205 -0.153 0.43004 -0.15416 C 0.44184 -0.15879 0.45382 -0.15879 0.4658 -0.16203 C 0.48924 -0.16851 0.51216 -0.17569 0.5349 -0.18587 C 0.53542 -0.20324 0.5342 -0.22037 0.53837 -0.2368 C 0.54011 -0.25902 0.54236 -0.27685 0.53959 -0.30023 C 0.53924 -0.303 0.53282 -0.30462 0.53125 -0.30648 " pathEditMode="relative" rAng="0" ptsTypes="fffffffffffffffffffff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36" y="-1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94 0.04098 C -0.00364 0.03496 0.00452 0.03496 0.01285 0.03311 C 0.02205 0.03102 0.0309 0.02825 0.04028 0.02686 C 0.05851 0.01829 0.07847 0.0169 0.0974 0.0125 C 0.11372 0.0088 0.12986 0.00417 0.14618 0.00139 C 0.15695 -0.00347 0.1658 -0.00601 0.17709 -0.0081 C 0.18854 -0.01319 0.2 -0.01805 0.21163 -0.02245 C 0.21441 -0.02361 0.21719 -0.02453 0.21997 -0.02569 C 0.2224 -0.02662 0.22709 -0.0287 0.22709 -0.02847 C 0.23403 -0.03495 0.24132 -0.03958 0.24861 -0.04467 C 0.25469 -0.04884 0.26025 -0.05694 0.2665 -0.06203 C 0.27205 -0.07361 0.2691 -0.06921 0.27483 -0.07638 C 0.27952 -0.09513 0.28698 -0.11388 0.29497 -0.13032 C 0.29722 -0.14212 0.29948 -0.1537 0.30209 -0.16527 C 0.29792 -0.16921 0.29983 -0.16759 0.29618 -0.17013 " pathEditMode="relative" rAng="0" ptsTypes="ffffffffffffffA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42" y="-1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4" grpId="0" animBg="1"/>
      <p:bldP spid="31" grpId="0" animBg="1"/>
      <p:bldP spid="32" grpId="0" animBg="1"/>
      <p:bldP spid="3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557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316</Words>
  <Application>Microsoft Office PowerPoint</Application>
  <PresentationFormat>Předvádění na obrazovce (4:3)</PresentationFormat>
  <Paragraphs>91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Slovní úlohy  Násobení 2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2011-05-07T19:32:38Z</dcterms:created>
  <dcterms:modified xsi:type="dcterms:W3CDTF">2011-09-11T20:04:21Z</dcterms:modified>
</cp:coreProperties>
</file>