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6" r:id="rId11"/>
    <p:sldId id="265" r:id="rId12"/>
    <p:sldId id="269" r:id="rId13"/>
    <p:sldId id="270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5" autoAdjust="0"/>
    <p:restoredTop sz="94660"/>
  </p:normalViewPr>
  <p:slideViewPr>
    <p:cSldViewPr>
      <p:cViewPr>
        <p:scale>
          <a:sx n="107" d="100"/>
          <a:sy n="107" d="100"/>
        </p:scale>
        <p:origin x="-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3" name="voltage.wav"/>
          </p:stSnd>
        </p:sndAc>
      </p:transition>
    </mc:Choice>
    <mc:Fallback xmlns="">
      <p:transition spd="slow">
        <p:fade/>
        <p:sndAc>
          <p:stSnd>
            <p:snd r:embed="rId14" name="voltage.wav"/>
          </p:stSnd>
        </p:sndAc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01013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34615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241803"/>
              </p:ext>
            </p:extLst>
          </p:nvPr>
        </p:nvGraphicFramePr>
        <p:xfrm>
          <a:off x="539552" y="4797152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ročník -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n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ásobení a dělení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VY_32_INOVACE_06_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Násobení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3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345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1"/>
                </a:solidFill>
              </a:rPr>
              <a:t>Násobení </a:t>
            </a:r>
            <a:endParaRPr lang="cs-CZ" sz="6000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04048" y="2060848"/>
            <a:ext cx="30243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115616" y="5517232"/>
            <a:ext cx="7120880" cy="76964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20040" indent="-32004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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936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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3544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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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bg1"/>
                </a:solidFill>
              </a:rPr>
              <a:t>PaedDr. Zdeňka Kofroňová, 2. ZŠ Dobříš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75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1281130" y="501317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rgbClr val="002060"/>
                </a:solidFill>
              </a:rPr>
              <a:t>2</a:t>
            </a:r>
            <a:endParaRPr lang="cs-CZ" sz="96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18485" y="501317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3215814" y="5589240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5596745" y="5301208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692345" y="498626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rgbClr val="002060"/>
                </a:solidFill>
              </a:rPr>
              <a:t>6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724564" y="321297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5" name="Je rovno 14"/>
          <p:cNvSpPr/>
          <p:nvPr/>
        </p:nvSpPr>
        <p:spPr>
          <a:xfrm>
            <a:off x="5660167" y="3501008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46071" y="323961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329779" y="323961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2977799" y="3501008"/>
            <a:ext cx="86939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7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940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658" y="136691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54" y="273653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17195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946" y="240995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744" y="1484784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4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501925" y="5062487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774494" y="5062487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4188343" y="5589240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237237" y="5281803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236296" y="4993771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rgbClr val="002060"/>
                </a:solidFill>
              </a:rPr>
              <a:t>9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7236296" y="3231232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15" name="Je rovno 14"/>
          <p:cNvSpPr/>
          <p:nvPr/>
        </p:nvSpPr>
        <p:spPr>
          <a:xfrm>
            <a:off x="6260297" y="3519264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797077" y="3231232"/>
            <a:ext cx="1440160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23528" y="3258650"/>
            <a:ext cx="1368152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3927684" y="3519264"/>
            <a:ext cx="86939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572836" y="3258650"/>
            <a:ext cx="139675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1703443" y="3519408"/>
            <a:ext cx="86939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33" y="27940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1249738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5537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496" y="119380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398" y="30631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343" y="165537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1088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8883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29691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25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3703871" y="5247215"/>
            <a:ext cx="113063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4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588527" y="5219810"/>
            <a:ext cx="1085563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rgbClr val="002060"/>
                </a:solidFill>
              </a:rPr>
              <a:t>3</a:t>
            </a:r>
            <a:endParaRPr lang="cs-CZ" sz="9600" b="1" dirty="0">
              <a:solidFill>
                <a:srgbClr val="002060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009641" y="5756355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732323" y="5350519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33958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12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679262" y="3333590"/>
            <a:ext cx="128522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bg1"/>
                </a:solidFill>
              </a:rPr>
              <a:t>12</a:t>
            </a:r>
            <a:endParaRPr lang="cs-CZ" sz="72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734216" y="3612081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773577" y="3308566"/>
            <a:ext cx="1026374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07954" y="3339533"/>
            <a:ext cx="97317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3006123" y="3564024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055040" y="3375277"/>
            <a:ext cx="944669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1291598" y="3519408"/>
            <a:ext cx="73565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lus 28"/>
          <p:cNvSpPr/>
          <p:nvPr/>
        </p:nvSpPr>
        <p:spPr>
          <a:xfrm flipH="1" flipV="1">
            <a:off x="4799951" y="3519408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686397" y="3339533"/>
            <a:ext cx="1047819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4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6" y="85576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49" y="963531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3" y="162287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027" y="91774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526" y="147485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336" y="254638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874486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593" y="620688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79" y="84016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025" y="1712909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78" y="1809853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141" y="1664296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42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3295" y="5257443"/>
            <a:ext cx="870160" cy="1314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68441" y="5203343"/>
            <a:ext cx="80781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5512360" y="5746563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507842"/>
            <a:ext cx="650020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3701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15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605072" y="3333590"/>
            <a:ext cx="1389956" cy="153557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15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876256" y="3612081"/>
            <a:ext cx="72205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107919" y="3364940"/>
            <a:ext cx="789718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58348" y="3347453"/>
            <a:ext cx="69965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2332251" y="3612081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575663" y="3395208"/>
            <a:ext cx="78876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840010" y="3604806"/>
            <a:ext cx="73565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lus 28"/>
          <p:cNvSpPr/>
          <p:nvPr/>
        </p:nvSpPr>
        <p:spPr>
          <a:xfrm flipH="1" flipV="1">
            <a:off x="3885459" y="3569967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599903" y="3348152"/>
            <a:ext cx="757811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7" name="Plus 26"/>
          <p:cNvSpPr/>
          <p:nvPr/>
        </p:nvSpPr>
        <p:spPr>
          <a:xfrm flipH="1" flipV="1">
            <a:off x="5338742" y="3604806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6073539" y="3397710"/>
            <a:ext cx="789718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2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40" y="116877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0" y="745357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08" y="1627859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609" y="116877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438" y="827080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906" y="167171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291" y="295424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990" y="104311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471" y="167171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364" y="144534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483" y="1043112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663" y="1709958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675" y="62435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683" y="810606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836" y="1698315"/>
            <a:ext cx="1728192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53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3295" y="5219810"/>
            <a:ext cx="870160" cy="1351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6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68441" y="5203343"/>
            <a:ext cx="80781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5512360" y="5746563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507842"/>
            <a:ext cx="650020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3701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18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98312" y="3547120"/>
            <a:ext cx="131576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18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876256" y="3851762"/>
            <a:ext cx="72205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515531" y="3519287"/>
            <a:ext cx="616309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58348" y="3452631"/>
            <a:ext cx="5972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1291387" y="3528763"/>
            <a:ext cx="69391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755576" y="3643627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748777" y="3564159"/>
            <a:ext cx="757811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5071844" y="3564159"/>
            <a:ext cx="600912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1985297" y="3719895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5686396" y="3774687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4547100" y="3796027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3143912" y="3719894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171892" y="3592859"/>
            <a:ext cx="600912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4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87" y="113219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4" y="211967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460" y="909712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914" y="1971374"/>
            <a:ext cx="1271484" cy="137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541" y="227091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502" y="139295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396" y="139295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686" y="224003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687" y="941919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496" y="894038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450" y="1829701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931" y="1877031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161" y="888291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696" y="1877031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739" y="1095829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951" y="1829701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5" y="853065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2" y="1782688"/>
            <a:ext cx="1445745" cy="15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6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  <p:bldP spid="32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9455" y="5359567"/>
            <a:ext cx="870160" cy="1314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7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60950" y="5332517"/>
            <a:ext cx="80781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332517"/>
            <a:ext cx="1370128" cy="1351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21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551763" y="1595601"/>
            <a:ext cx="547020" cy="13231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250720" y="1587281"/>
            <a:ext cx="453212" cy="1256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290563" y="1613475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1844454" y="2132856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988598" y="1587281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1243542" y="4191948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4002605" y="2037425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1948396" y="4602095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8577558" y="2006158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6281969" y="191655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3011590" y="4189889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2" name="Plus 41"/>
          <p:cNvSpPr/>
          <p:nvPr/>
        </p:nvSpPr>
        <p:spPr>
          <a:xfrm flipH="1" flipV="1">
            <a:off x="4064646" y="4529482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5021168" y="392184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4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3" y="26064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" y="91980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21" y="36892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2" y="44915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479" y="260648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152" y="91980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889" y="43076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79" y="252330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688" y="34532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614" y="11663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405" y="301029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88" y="3174380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6" y="299369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106" y="292985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157" y="3084638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907" y="2997889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113" y="2929854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Plus 40"/>
          <p:cNvSpPr/>
          <p:nvPr/>
        </p:nvSpPr>
        <p:spPr>
          <a:xfrm flipH="1" flipV="1">
            <a:off x="432296" y="4692111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Je rovno 43"/>
          <p:cNvSpPr/>
          <p:nvPr/>
        </p:nvSpPr>
        <p:spPr>
          <a:xfrm>
            <a:off x="6809473" y="437496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7598312" y="3661173"/>
            <a:ext cx="131576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21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5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398" y="948408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473" y="93826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562" y="3267645"/>
            <a:ext cx="1181807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336" y="343451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1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4" grpId="0" animBg="1"/>
      <p:bldP spid="31" grpId="0" animBg="1"/>
      <p:bldP spid="32" grpId="0" animBg="1"/>
      <p:bldP spid="40" grpId="0" animBg="1"/>
      <p:bldP spid="43" grpId="0" animBg="1"/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425957" y="5517231"/>
            <a:ext cx="929517" cy="12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rgbClr val="002060"/>
                </a:solidFill>
              </a:rPr>
              <a:t>8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37214" y="5517231"/>
            <a:ext cx="840811" cy="12286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05071" y="5413591"/>
            <a:ext cx="1389955" cy="1324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24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 flipH="1" flipV="1">
            <a:off x="1633809" y="1759384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800484" y="4037060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3523000" y="1851649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3906915" y="4559743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1742092" y="4473810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5360436" y="178941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699254" y="4065240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730435" y="1345430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5" name="Plus 44"/>
          <p:cNvSpPr/>
          <p:nvPr/>
        </p:nvSpPr>
        <p:spPr>
          <a:xfrm flipH="1" flipV="1">
            <a:off x="107504" y="444029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 flipH="1" flipV="1">
            <a:off x="8645238" y="1784461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565749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730435" y="4047769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6251273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4431659" y="133653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4" name="Plus 53"/>
          <p:cNvSpPr/>
          <p:nvPr/>
        </p:nvSpPr>
        <p:spPr>
          <a:xfrm flipH="1" flipV="1">
            <a:off x="7188552" y="1795914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7952916" y="1429878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4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70" y="-108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87" y="9344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954" y="12292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021" y="3124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649" y="9344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092" y="42443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962" y="-1555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37" y="-108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167" y="3850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105" y="-155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167" y="-1555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139" y="38505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088" y="-3399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924" y="86949"/>
            <a:ext cx="1324808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660" y="47629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48" y="273867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3" y="273867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3374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617" y="277308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553" y="277308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238" y="31388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878" y="2874379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140" y="285293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167" y="3224790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Obdélník 54"/>
          <p:cNvSpPr/>
          <p:nvPr/>
        </p:nvSpPr>
        <p:spPr>
          <a:xfrm>
            <a:off x="6572105" y="3865862"/>
            <a:ext cx="131576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24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56" name="Je rovno 55"/>
          <p:cNvSpPr/>
          <p:nvPr/>
        </p:nvSpPr>
        <p:spPr>
          <a:xfrm>
            <a:off x="5683139" y="4476578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22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7" grpId="0" animBg="1"/>
      <p:bldP spid="5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425957" y="5517231"/>
            <a:ext cx="929517" cy="1228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rgbClr val="002060"/>
                </a:solidFill>
              </a:rPr>
              <a:t>9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37214" y="5517231"/>
            <a:ext cx="840811" cy="12286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05071" y="5413591"/>
            <a:ext cx="1389955" cy="13240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27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 flipH="1" flipV="1">
            <a:off x="1633809" y="1759384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800484" y="4037060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3523000" y="1851649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3906915" y="4559743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1742092" y="4473810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5360436" y="178941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699254" y="4065240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2" name="Plus 41"/>
          <p:cNvSpPr/>
          <p:nvPr/>
        </p:nvSpPr>
        <p:spPr>
          <a:xfrm flipH="1" flipV="1">
            <a:off x="5720096" y="4531308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30435" y="1345430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5" name="Plus 44"/>
          <p:cNvSpPr/>
          <p:nvPr/>
        </p:nvSpPr>
        <p:spPr>
          <a:xfrm flipH="1" flipV="1">
            <a:off x="107504" y="444029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 flipH="1" flipV="1">
            <a:off x="8645238" y="1784461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565749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730435" y="4047769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6251273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4431659" y="133653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3" name="Obdélník 52"/>
          <p:cNvSpPr/>
          <p:nvPr/>
        </p:nvSpPr>
        <p:spPr>
          <a:xfrm>
            <a:off x="6501886" y="406524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4" name="Plus 53"/>
          <p:cNvSpPr/>
          <p:nvPr/>
        </p:nvSpPr>
        <p:spPr>
          <a:xfrm flipH="1" flipV="1">
            <a:off x="7188552" y="1795914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7952916" y="1429878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4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70" y="-108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87" y="9344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954" y="12292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021" y="3124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649" y="9344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092" y="42443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962" y="-1555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37" y="-108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167" y="3850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105" y="-155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167" y="-1555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139" y="38505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088" y="-3399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924" y="86949"/>
            <a:ext cx="1324808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660" y="47629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48" y="273867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3" y="273867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086" y="3129729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617" y="277308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553" y="277308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238" y="31388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878" y="2874379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140" y="285293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167" y="3224790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670" y="272442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017" y="278419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157" y="299695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Obdélník 54"/>
          <p:cNvSpPr/>
          <p:nvPr/>
        </p:nvSpPr>
        <p:spPr>
          <a:xfrm>
            <a:off x="7713296" y="3875667"/>
            <a:ext cx="131576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27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56" name="Je rovno 55"/>
          <p:cNvSpPr/>
          <p:nvPr/>
        </p:nvSpPr>
        <p:spPr>
          <a:xfrm>
            <a:off x="7077901" y="4531308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5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035237" y="5589239"/>
            <a:ext cx="1414297" cy="11566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10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70210" y="5589239"/>
            <a:ext cx="807815" cy="11566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436078"/>
            <a:ext cx="1370128" cy="13015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30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 flipH="1" flipV="1">
            <a:off x="1633809" y="1759384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473640" y="4068486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3523000" y="1851649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3459795" y="4559742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1742092" y="4473810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5360436" y="178941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338614" y="4087727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2" name="Plus 41"/>
          <p:cNvSpPr/>
          <p:nvPr/>
        </p:nvSpPr>
        <p:spPr>
          <a:xfrm flipH="1" flipV="1">
            <a:off x="5522423" y="4473810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30435" y="1345430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5" name="Plus 44"/>
          <p:cNvSpPr/>
          <p:nvPr/>
        </p:nvSpPr>
        <p:spPr>
          <a:xfrm flipH="1" flipV="1">
            <a:off x="107504" y="444029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 flipH="1" flipV="1">
            <a:off x="8645238" y="1784461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565749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714596" y="4135497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6251273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4431659" y="133653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3" name="Obdélník 52"/>
          <p:cNvSpPr/>
          <p:nvPr/>
        </p:nvSpPr>
        <p:spPr>
          <a:xfrm>
            <a:off x="6770198" y="406524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54" name="Plus 53"/>
          <p:cNvSpPr/>
          <p:nvPr/>
        </p:nvSpPr>
        <p:spPr>
          <a:xfrm flipH="1" flipV="1">
            <a:off x="7188552" y="1795914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7952916" y="1429878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4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70" y="-108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87" y="93442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954" y="12292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021" y="3124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649" y="9344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658" y="35156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962" y="-1555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37" y="-108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372" y="260648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105" y="-1555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167" y="-1555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157" y="260648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088" y="-33993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924" y="86949"/>
            <a:ext cx="1324808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271" y="424430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48" y="273867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3" y="2738671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106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617" y="277308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553" y="277308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658" y="3036964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878" y="2874379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140" y="285293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148" y="3069349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4" y="2773085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108" y="2752774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139" y="3157517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546" y="2738670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106" y="2744268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Plus 86"/>
          <p:cNvSpPr/>
          <p:nvPr/>
        </p:nvSpPr>
        <p:spPr>
          <a:xfrm flipH="1" flipV="1">
            <a:off x="7362527" y="4406019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8488107" y="4025252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90" name="Picture 55" descr="C:\Users\OEM\AppData\Local\Microsoft\Windows\Temporary Internet Files\Content.IE5\B4A6B7Q4\MC900287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736" y="3071066"/>
            <a:ext cx="1232894" cy="133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87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8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12911" y="803806"/>
            <a:ext cx="177491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</a:t>
            </a:r>
            <a:r>
              <a:rPr lang="cs-CZ" sz="3600" b="1" dirty="0" smtClean="0"/>
              <a:t>1 . 3 =</a:t>
            </a:r>
          </a:p>
          <a:p>
            <a:r>
              <a:rPr lang="cs-CZ" sz="3600" b="1" dirty="0" smtClean="0"/>
              <a:t>  2 . 3 =</a:t>
            </a:r>
          </a:p>
          <a:p>
            <a:r>
              <a:rPr lang="cs-CZ" sz="3600" b="1" dirty="0" smtClean="0"/>
              <a:t>  3 . 3 =</a:t>
            </a:r>
          </a:p>
          <a:p>
            <a:r>
              <a:rPr lang="cs-CZ" sz="3600" b="1" dirty="0" smtClean="0"/>
              <a:t>  4 . 3 =</a:t>
            </a:r>
          </a:p>
          <a:p>
            <a:r>
              <a:rPr lang="cs-CZ" sz="3600" b="1" dirty="0" smtClean="0"/>
              <a:t>  5 . 3 =</a:t>
            </a:r>
          </a:p>
          <a:p>
            <a:r>
              <a:rPr lang="cs-CZ" sz="3600" b="1" dirty="0" smtClean="0"/>
              <a:t>  6 . 3 =</a:t>
            </a:r>
          </a:p>
          <a:p>
            <a:r>
              <a:rPr lang="cs-CZ" sz="3600" b="1" dirty="0" smtClean="0"/>
              <a:t>  7 . 3 =</a:t>
            </a:r>
          </a:p>
          <a:p>
            <a:r>
              <a:rPr lang="cs-CZ" sz="3600" b="1" dirty="0" smtClean="0"/>
              <a:t>  8 . 3 =</a:t>
            </a:r>
          </a:p>
          <a:p>
            <a:r>
              <a:rPr lang="cs-CZ" sz="3600" b="1" dirty="0" smtClean="0"/>
              <a:t>  9 . 3 =</a:t>
            </a:r>
          </a:p>
          <a:p>
            <a:r>
              <a:rPr lang="cs-CZ" sz="3600" b="1" dirty="0" smtClean="0"/>
              <a:t>10 . 3 =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0466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87824" y="773996"/>
            <a:ext cx="612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12890" y="1877527"/>
            <a:ext cx="612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9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012890" y="1346865"/>
            <a:ext cx="612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6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815848" y="2973629"/>
            <a:ext cx="787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15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20115" y="2480905"/>
            <a:ext cx="1271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12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20115" y="3485928"/>
            <a:ext cx="931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18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51040" y="4653134"/>
            <a:ext cx="869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24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52360" y="4077072"/>
            <a:ext cx="80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21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35862" y="5163650"/>
            <a:ext cx="809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27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52360" y="5733255"/>
            <a:ext cx="938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30</a:t>
            </a:r>
            <a:endParaRPr lang="cs-CZ" sz="3600" b="1" dirty="0"/>
          </a:p>
        </p:txBody>
      </p:sp>
      <p:sp>
        <p:nvSpPr>
          <p:cNvPr id="15" name="Veselý obličej 14"/>
          <p:cNvSpPr/>
          <p:nvPr/>
        </p:nvSpPr>
        <p:spPr>
          <a:xfrm>
            <a:off x="6588224" y="4581128"/>
            <a:ext cx="1512168" cy="1475292"/>
          </a:xfrm>
          <a:prstGeom prst="smileyFac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919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12910" y="803806"/>
            <a:ext cx="256700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</a:t>
            </a:r>
            <a:r>
              <a:rPr lang="cs-CZ" sz="3600" b="1" dirty="0" smtClean="0"/>
              <a:t>1 . 3 =   3</a:t>
            </a:r>
          </a:p>
          <a:p>
            <a:r>
              <a:rPr lang="cs-CZ" sz="3600" b="1" dirty="0" smtClean="0"/>
              <a:t>  2 . 3 =   6</a:t>
            </a:r>
          </a:p>
          <a:p>
            <a:r>
              <a:rPr lang="cs-CZ" sz="3600" b="1" dirty="0" smtClean="0"/>
              <a:t>  3 . 3 =   9</a:t>
            </a:r>
          </a:p>
          <a:p>
            <a:r>
              <a:rPr lang="cs-CZ" sz="3600" b="1" dirty="0" smtClean="0"/>
              <a:t>  4 . 3 = 12</a:t>
            </a:r>
          </a:p>
          <a:p>
            <a:r>
              <a:rPr lang="cs-CZ" sz="3600" b="1" dirty="0" smtClean="0"/>
              <a:t>  5 . 3 = 15</a:t>
            </a:r>
          </a:p>
          <a:p>
            <a:r>
              <a:rPr lang="cs-CZ" sz="3600" b="1" dirty="0" smtClean="0"/>
              <a:t>  6 . 3 = 18</a:t>
            </a:r>
          </a:p>
          <a:p>
            <a:r>
              <a:rPr lang="cs-CZ" sz="3600" b="1" dirty="0" smtClean="0"/>
              <a:t>  7 . 3 = 21</a:t>
            </a:r>
          </a:p>
          <a:p>
            <a:r>
              <a:rPr lang="cs-CZ" sz="3600" b="1" dirty="0" smtClean="0"/>
              <a:t>  8 . 3 = </a:t>
            </a:r>
          </a:p>
          <a:p>
            <a:r>
              <a:rPr lang="cs-CZ" sz="3600" b="1" dirty="0" smtClean="0"/>
              <a:t>  9 . 3 = 27</a:t>
            </a:r>
          </a:p>
          <a:p>
            <a:r>
              <a:rPr lang="cs-CZ" sz="3600" b="1" dirty="0" smtClean="0"/>
              <a:t>10 . 3 = 30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0466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Vyhledej chybu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91320" y="4647224"/>
            <a:ext cx="869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25</a:t>
            </a:r>
            <a:endParaRPr lang="cs-CZ" sz="3600" b="1" dirty="0"/>
          </a:p>
        </p:txBody>
      </p:sp>
      <p:sp>
        <p:nvSpPr>
          <p:cNvPr id="15" name="Veselý obličej 14"/>
          <p:cNvSpPr/>
          <p:nvPr/>
        </p:nvSpPr>
        <p:spPr>
          <a:xfrm>
            <a:off x="6588224" y="4581128"/>
            <a:ext cx="1512168" cy="1475292"/>
          </a:xfrm>
          <a:prstGeom prst="smileyFac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2916967" y="4647222"/>
            <a:ext cx="869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24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5840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accent1"/>
                </a:solidFill>
              </a:rPr>
              <a:t>www.office.microsoft.com</a:t>
            </a:r>
            <a:endParaRPr lang="cs-CZ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337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TC010205601[[fn=Luxusní motiv]]</Template>
  <TotalTime>300</TotalTime>
  <Words>250</Words>
  <Application>Microsoft Office PowerPoint</Application>
  <PresentationFormat>Předvádění na obrazovce (4:3)</PresentationFormat>
  <Paragraphs>136</Paragraphs>
  <Slides>14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Deluxe</vt:lpstr>
      <vt:lpstr>Prezentace aplikace PowerPoint</vt:lpstr>
      <vt:lpstr>Násobení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User</cp:lastModifiedBy>
  <cp:revision>46</cp:revision>
  <dcterms:created xsi:type="dcterms:W3CDTF">2011-04-19T13:34:49Z</dcterms:created>
  <dcterms:modified xsi:type="dcterms:W3CDTF">2012-07-30T13:38:57Z</dcterms:modified>
</cp:coreProperties>
</file>